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sldIdLst>
    <p:sldId id="258" r:id="rId2"/>
    <p:sldId id="285" r:id="rId3"/>
    <p:sldId id="312" r:id="rId4"/>
    <p:sldId id="313" r:id="rId5"/>
    <p:sldId id="314" r:id="rId6"/>
    <p:sldId id="317" r:id="rId7"/>
    <p:sldId id="318" r:id="rId8"/>
    <p:sldId id="319" r:id="rId9"/>
    <p:sldId id="324" r:id="rId10"/>
    <p:sldId id="321" r:id="rId11"/>
    <p:sldId id="322" r:id="rId12"/>
  </p:sldIdLst>
  <p:sldSz cx="6858000" cy="5143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59" userDrawn="1">
          <p15:clr>
            <a:srgbClr val="A4A3A4"/>
          </p15:clr>
        </p15:guide>
        <p15:guide id="2" pos="17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FF"/>
    <a:srgbClr val="0432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70" autoAdjust="0"/>
    <p:restoredTop sz="86427" autoAdjust="0"/>
  </p:normalViewPr>
  <p:slideViewPr>
    <p:cSldViewPr snapToGrid="0" snapToObjects="1">
      <p:cViewPr varScale="1">
        <p:scale>
          <a:sx n="144" d="100"/>
          <a:sy n="144" d="100"/>
        </p:scale>
        <p:origin x="1616" y="184"/>
      </p:cViewPr>
      <p:guideLst>
        <p:guide orient="horz" pos="1859"/>
        <p:guide pos="17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4" d="100"/>
          <a:sy n="154" d="100"/>
        </p:scale>
        <p:origin x="596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2B5F3-CA21-B746-93BD-89BD39E53309}" type="datetimeFigureOut">
              <a:rPr lang="en-US" smtClean="0"/>
              <a:t>10/1/25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97D147-E104-D44D-A191-1057172D2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8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14298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347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085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7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24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80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20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54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02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97D147-E104-D44D-A191-1057172D21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10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97D147-E104-D44D-A191-1057172D21D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45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841772"/>
            <a:ext cx="5143500" cy="1790700"/>
          </a:xfrm>
          <a:prstGeom prst="rect">
            <a:avLst/>
          </a:prstGeo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6A5008C-C18C-CF49-B719-814D28DFB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7" y="4767264"/>
            <a:ext cx="66037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0432FF"/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r>
              <a:rPr lang="en-IN"/>
              <a:t>July 24, 2024
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670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730771"/>
            <a:ext cx="5915025" cy="7733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</p:spTree>
    <p:extLst>
      <p:ext uri="{BB962C8B-B14F-4D97-AF65-F5344CB8AC3E}">
        <p14:creationId xmlns:p14="http://schemas.microsoft.com/office/powerpoint/2010/main" val="1563107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273845"/>
            <a:ext cx="1478756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273845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</p:spTree>
    <p:extLst>
      <p:ext uri="{BB962C8B-B14F-4D97-AF65-F5344CB8AC3E}">
        <p14:creationId xmlns:p14="http://schemas.microsoft.com/office/powerpoint/2010/main" val="97764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730771"/>
            <a:ext cx="5915025" cy="7733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72BE35F-32F8-EF4B-BC4B-7E5EC806D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7" y="4767264"/>
            <a:ext cx="66037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0432FF"/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r>
              <a:rPr lang="en-IN"/>
              <a:t>July 24, 2024
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8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6"/>
            <a:ext cx="5915025" cy="213955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038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CS21203 / Algorithms - I |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9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730771"/>
            <a:ext cx="5915025" cy="7733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638648"/>
            <a:ext cx="2914650" cy="29940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638648"/>
            <a:ext cx="2914650" cy="29940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6DC95EF-3978-E044-8602-2C5B2A265B3C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471487" y="4767264"/>
            <a:ext cx="66037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0432FF"/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r>
              <a:rPr lang="en-IN"/>
              <a:t>July 24, 2024
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7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597955"/>
            <a:ext cx="2901255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215890"/>
            <a:ext cx="2901255" cy="2426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1597955"/>
            <a:ext cx="2915543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2215887"/>
            <a:ext cx="2915543" cy="2426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71488" y="730771"/>
            <a:ext cx="5915025" cy="7733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</p:spTree>
    <p:extLst>
      <p:ext uri="{BB962C8B-B14F-4D97-AF65-F5344CB8AC3E}">
        <p14:creationId xmlns:p14="http://schemas.microsoft.com/office/powerpoint/2010/main" val="54626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730771"/>
            <a:ext cx="5915025" cy="77333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7" y="4869209"/>
            <a:ext cx="660374" cy="273844"/>
          </a:xfrm>
        </p:spPr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945539" y="4869209"/>
            <a:ext cx="440975" cy="273844"/>
          </a:xfrm>
        </p:spPr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67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</p:spTree>
    <p:extLst>
      <p:ext uri="{BB962C8B-B14F-4D97-AF65-F5344CB8AC3E}">
        <p14:creationId xmlns:p14="http://schemas.microsoft.com/office/powerpoint/2010/main" val="56246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1"/>
            <a:ext cx="3471863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1"/>
            <a:ext cx="2211884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</p:spTree>
    <p:extLst>
      <p:ext uri="{BB962C8B-B14F-4D97-AF65-F5344CB8AC3E}">
        <p14:creationId xmlns:p14="http://schemas.microsoft.com/office/powerpoint/2010/main" val="10429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740571"/>
            <a:ext cx="3471863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1"/>
            <a:ext cx="2211884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IN"/>
              <a:t>July 24, 2024
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B8651-0143-4140-839E-3D36292080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1862" y="4767264"/>
            <a:ext cx="4594279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CS21203 / Algorithms - I | Introduction</a:t>
            </a:r>
          </a:p>
        </p:txBody>
      </p:sp>
    </p:spTree>
    <p:extLst>
      <p:ext uri="{BB962C8B-B14F-4D97-AF65-F5344CB8AC3E}">
        <p14:creationId xmlns:p14="http://schemas.microsoft.com/office/powerpoint/2010/main" val="47157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573968"/>
            <a:ext cx="5915025" cy="3058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4767264"/>
            <a:ext cx="66037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0432FF"/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r>
              <a:rPr lang="en-IN" dirty="0"/>
              <a:t>July 24, 2024
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45539" y="4767264"/>
            <a:ext cx="4409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rgbClr val="0432FF"/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fld id="{683B8651-0143-4140-839E-3D36292080E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85798"/>
            <a:ext cx="6858000" cy="8069"/>
          </a:xfrm>
          <a:prstGeom prst="line">
            <a:avLst/>
          </a:prstGeom>
          <a:ln w="2222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9289D4F-76C8-166C-D88F-1D54DFC5B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4767263"/>
            <a:ext cx="231457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Q"/>
          </a:p>
        </p:txBody>
      </p:sp>
      <p:sp>
        <p:nvSpPr>
          <p:cNvPr id="14" name="Title Placeholder 13">
            <a:extLst>
              <a:ext uri="{FF2B5EF4-FFF2-40B4-BE49-F238E27FC236}">
                <a16:creationId xmlns:a16="http://schemas.microsoft.com/office/drawing/2014/main" id="{438FD56C-A5A0-DCDC-0D97-E50551D3B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274638"/>
            <a:ext cx="5915025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13959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Segoe UI" charset="0"/>
          <a:ea typeface="Segoe UI" charset="0"/>
          <a:cs typeface="Segoe UI" charset="0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/>
        <a:buChar char="•"/>
        <a:defRPr sz="1575" kern="1200">
          <a:solidFill>
            <a:schemeClr val="tx1"/>
          </a:solidFill>
          <a:latin typeface="Segoe UI" charset="0"/>
          <a:ea typeface="Segoe UI" charset="0"/>
          <a:cs typeface="Segoe UI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350" kern="1200">
          <a:solidFill>
            <a:schemeClr val="tx1"/>
          </a:solidFill>
          <a:latin typeface="Segoe UI" charset="0"/>
          <a:ea typeface="Segoe UI" charset="0"/>
          <a:cs typeface="Segoe UI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125" kern="1200">
          <a:solidFill>
            <a:schemeClr val="tx1"/>
          </a:solidFill>
          <a:latin typeface="Segoe UI" charset="0"/>
          <a:ea typeface="Segoe UI" charset="0"/>
          <a:cs typeface="Segoe UI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Segoe UI" charset="0"/>
          <a:ea typeface="Segoe UI" charset="0"/>
          <a:cs typeface="Segoe UI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Segoe UI" charset="0"/>
          <a:ea typeface="Segoe UI" charset="0"/>
          <a:cs typeface="Segoe UI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gotanoffer.com/blogs/tech/google-software-engineer-interview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gotanoffer.com/blogs/tech/google-software-engineer-interview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ctrTitle"/>
          </p:nvPr>
        </p:nvSpPr>
        <p:spPr>
          <a:xfrm>
            <a:off x="0" y="1158403"/>
            <a:ext cx="6686550" cy="129088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51427" tIns="25706" rIns="51427" bIns="25706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3600"/>
            </a:pPr>
            <a:r>
              <a:rPr lang="en-US" sz="3600" dirty="0"/>
              <a:t>Algorithms</a:t>
            </a:r>
            <a:endParaRPr sz="3600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30EDB9-296F-3CF3-A4CD-2BDEE44D2EFD}"/>
              </a:ext>
            </a:extLst>
          </p:cNvPr>
          <p:cNvSpPr txBox="1"/>
          <p:nvPr/>
        </p:nvSpPr>
        <p:spPr>
          <a:xfrm>
            <a:off x="1670958" y="2511878"/>
            <a:ext cx="4133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Assist. Prof. Dr. Abdul Hadi Mohammed </a:t>
            </a:r>
            <a:endParaRPr lang="en-IQ" sz="1800" kern="10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889717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 dirty="0"/>
              <a:t>First Pseudocode: Insertion Sort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D2B101-5DF4-F0C2-FE9B-57CBF1F25BB3}"/>
              </a:ext>
            </a:extLst>
          </p:cNvPr>
          <p:cNvSpPr txBox="1"/>
          <p:nvPr/>
        </p:nvSpPr>
        <p:spPr>
          <a:xfrm>
            <a:off x="100668" y="1185917"/>
            <a:ext cx="67573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 dirty="0"/>
              <a:t>Let us write a pseudocode describing this process</a:t>
            </a:r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 dirty="0"/>
              <a:t>But before that – what is a pseudocode and how is it different from a real code?</a:t>
            </a:r>
          </a:p>
          <a:p>
            <a:pPr marL="533400" lvl="1" indent="-317500">
              <a:buFont typeface="Arial" panose="020B0604020202020204" pitchFamily="34" charset="0"/>
              <a:buChar char="•"/>
            </a:pPr>
            <a:r>
              <a:rPr lang="en-US" sz="1600" dirty="0"/>
              <a:t>Pseudocode does not bother much about language specific syntaxes</a:t>
            </a:r>
          </a:p>
          <a:p>
            <a:pPr marL="533400" lvl="1" indent="-317500">
              <a:buFont typeface="Arial" panose="020B0604020202020204" pitchFamily="34" charset="0"/>
              <a:buChar char="•"/>
            </a:pPr>
            <a:r>
              <a:rPr lang="en-US" sz="1600" dirty="0"/>
              <a:t>Whatever helps to express the idea is used</a:t>
            </a:r>
          </a:p>
          <a:p>
            <a:pPr marL="533400" lvl="1" indent="-317500">
              <a:buFont typeface="Arial" panose="020B0604020202020204" pitchFamily="34" charset="0"/>
              <a:buChar char="•"/>
            </a:pPr>
            <a:r>
              <a:rPr lang="en-US" sz="1600" dirty="0"/>
              <a:t>Is not concerned with issues of software engineering</a:t>
            </a:r>
          </a:p>
        </p:txBody>
      </p:sp>
    </p:spTree>
    <p:extLst>
      <p:ext uri="{BB962C8B-B14F-4D97-AF65-F5344CB8AC3E}">
        <p14:creationId xmlns:p14="http://schemas.microsoft.com/office/powerpoint/2010/main" val="1744349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 dirty="0"/>
              <a:t>First Pseudocode: Insertion Sort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93B632-C2A9-38C7-7A29-C59C857F86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96" y="1194306"/>
            <a:ext cx="5100506" cy="230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384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4508" y="751876"/>
            <a:ext cx="4068984" cy="320473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pPr marL="6484">
              <a:lnSpc>
                <a:spcPct val="100000"/>
              </a:lnSpc>
              <a:spcBef>
                <a:spcPts val="49"/>
              </a:spcBef>
            </a:pPr>
            <a:r>
              <a:rPr lang="en-US" sz="2042" dirty="0"/>
              <a:t>Course Information</a:t>
            </a:r>
            <a:endParaRPr sz="2042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92753" y="1465077"/>
            <a:ext cx="6713813" cy="261867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Segoe UI" charset="0"/>
                <a:ea typeface="Segoe UI" charset="0"/>
                <a:cs typeface="Segoe U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8"/>
              </a:lnSpc>
            </a:pPr>
            <a:r>
              <a:rPr lang="en-US" sz="1575" b="1" dirty="0"/>
              <a:t>Books and References</a:t>
            </a:r>
            <a:r>
              <a:rPr lang="en-US" sz="1575" dirty="0"/>
              <a:t>:</a:t>
            </a:r>
          </a:p>
          <a:p>
            <a:pPr lvl="1" indent="-257175">
              <a:lnSpc>
                <a:spcPts val="1688"/>
              </a:lnSpc>
              <a:buFont typeface="+mj-lt"/>
              <a:buAutoNum type="arabicPeriod"/>
            </a:pPr>
            <a:r>
              <a:rPr lang="en-US" sz="1350" dirty="0"/>
              <a:t>Thomas H </a:t>
            </a:r>
            <a:r>
              <a:rPr lang="en-US" sz="1350" dirty="0" err="1"/>
              <a:t>Cormen</a:t>
            </a:r>
            <a:r>
              <a:rPr lang="en-US" sz="1350"/>
              <a:t>, Charles E </a:t>
            </a:r>
            <a:r>
              <a:rPr lang="en-US" sz="1350" err="1"/>
              <a:t>Lieserson</a:t>
            </a:r>
            <a:r>
              <a:rPr lang="en-US" sz="1350"/>
              <a:t>, Ronald L Rivest and Clifford Stein, Introduction to Algorithms. (</a:t>
            </a:r>
            <a:r>
              <a:rPr lang="en-US" sz="1350" u="sng"/>
              <a:t>3</a:t>
            </a:r>
            <a:r>
              <a:rPr lang="en-US" sz="1350" u="sng" baseline="30000"/>
              <a:t>rd</a:t>
            </a:r>
            <a:r>
              <a:rPr lang="en-US" sz="1350" u="sng"/>
              <a:t> Edition</a:t>
            </a:r>
            <a:r>
              <a:rPr lang="en-US" sz="1350"/>
              <a:t>)</a:t>
            </a:r>
          </a:p>
          <a:p>
            <a:pPr lvl="1" indent="-257175">
              <a:lnSpc>
                <a:spcPts val="1688"/>
              </a:lnSpc>
              <a:buFont typeface="+mj-lt"/>
              <a:buAutoNum type="arabicPeriod"/>
            </a:pPr>
            <a:r>
              <a:rPr lang="en-US" sz="1350"/>
              <a:t>Jon Kleinberg and </a:t>
            </a:r>
            <a:r>
              <a:rPr lang="en-US" sz="1350" err="1"/>
              <a:t>Éva</a:t>
            </a:r>
            <a:r>
              <a:rPr lang="en-US" sz="1350"/>
              <a:t> </a:t>
            </a:r>
            <a:r>
              <a:rPr lang="en-US" sz="1350" err="1"/>
              <a:t>Tardos</a:t>
            </a:r>
            <a:r>
              <a:rPr lang="en-US" sz="1350"/>
              <a:t>, Algorithm Design, Pearson, 2005.</a:t>
            </a:r>
          </a:p>
          <a:p>
            <a:pPr lvl="1" indent="-257175">
              <a:lnSpc>
                <a:spcPts val="1688"/>
              </a:lnSpc>
              <a:buFont typeface="+mj-lt"/>
              <a:buAutoNum type="arabicPeriod"/>
            </a:pPr>
            <a:r>
              <a:rPr lang="en-US" sz="1350"/>
              <a:t>Sanjoy Dasgupta, Christos H. Papadimitriou and Umesh V. </a:t>
            </a:r>
            <a:r>
              <a:rPr lang="en-US" sz="1350" err="1"/>
              <a:t>Vazirani</a:t>
            </a:r>
            <a:r>
              <a:rPr lang="en-US" sz="1350"/>
              <a:t>, Algorithms, Tata McGraw-Hill, 2008.</a:t>
            </a:r>
          </a:p>
          <a:p>
            <a:pPr lvl="1" indent="-257175">
              <a:lnSpc>
                <a:spcPts val="1688"/>
              </a:lnSpc>
              <a:buFont typeface="+mj-lt"/>
              <a:buAutoNum type="arabicPeriod"/>
            </a:pPr>
            <a:r>
              <a:rPr lang="en-US" sz="1350"/>
              <a:t>Jeff Erickson, Algorithms, 2019.</a:t>
            </a:r>
          </a:p>
          <a:p>
            <a:pPr lvl="1" indent="-257175">
              <a:lnSpc>
                <a:spcPts val="1688"/>
              </a:lnSpc>
              <a:buFont typeface="+mj-lt"/>
              <a:buAutoNum type="arabicPeriod"/>
            </a:pPr>
            <a:r>
              <a:rPr lang="en-US" sz="1350"/>
              <a:t>Mark Allen Weiss, Data Structures and Algorithm Analysis in C.</a:t>
            </a:r>
          </a:p>
          <a:p>
            <a:pPr marL="257175" lvl="1" indent="0">
              <a:lnSpc>
                <a:spcPts val="1688"/>
              </a:lnSpc>
              <a:buNone/>
            </a:pPr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35725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4508" y="743670"/>
            <a:ext cx="4068984" cy="350930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What are algorithms?</a:t>
            </a:r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22AED0E4-1445-4696-0D37-A5DCC00289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08"/>
          <a:stretch/>
        </p:blipFill>
        <p:spPr bwMode="auto">
          <a:xfrm>
            <a:off x="2245625" y="1170675"/>
            <a:ext cx="2366747" cy="122288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FAF71B-F602-69C6-B210-36B01BAF7138}"/>
              </a:ext>
            </a:extLst>
          </p:cNvPr>
          <p:cNvSpPr txBox="1"/>
          <p:nvPr/>
        </p:nvSpPr>
        <p:spPr>
          <a:xfrm>
            <a:off x="4699223" y="1795966"/>
            <a:ext cx="20538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Source: http://</a:t>
            </a:r>
            <a:r>
              <a:rPr lang="en-US" sz="1200" err="1"/>
              <a:t>redd.it</a:t>
            </a:r>
            <a:r>
              <a:rPr lang="en-US" sz="1200"/>
              <a:t>/b5mtc7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E01869-6192-39F9-ABF4-95B3899F375B}"/>
              </a:ext>
            </a:extLst>
          </p:cNvPr>
          <p:cNvSpPr txBox="1"/>
          <p:nvPr/>
        </p:nvSpPr>
        <p:spPr>
          <a:xfrm>
            <a:off x="109056" y="2449652"/>
            <a:ext cx="53544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/>
              <a:t>Dictionary definition</a:t>
            </a:r>
            <a:r>
              <a:rPr lang="en-US" sz="1400"/>
              <a:t>: A procedure for solving a mathematical problem (as of finding the greatest common divisor) in a finite number of steps that frequently involves repetition of an operation.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2475C85-EE61-499D-FBDC-CB592BBB0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123" y="2447227"/>
            <a:ext cx="694830" cy="70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3241F2-9213-1D4D-E9E9-1319309B6FF9}"/>
              </a:ext>
            </a:extLst>
          </p:cNvPr>
          <p:cNvSpPr txBox="1"/>
          <p:nvPr/>
        </p:nvSpPr>
        <p:spPr>
          <a:xfrm>
            <a:off x="109055" y="3390232"/>
            <a:ext cx="5489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/>
              <a:t>By Donald E Knuth</a:t>
            </a:r>
            <a:r>
              <a:rPr lang="en-US" sz="1400"/>
              <a:t>: An algorithm is a finite, definite, effective procedure,  with some input and some output.</a:t>
            </a:r>
          </a:p>
        </p:txBody>
      </p:sp>
      <p:pic>
        <p:nvPicPr>
          <p:cNvPr id="1030" name="Picture 6" descr="The Art of Computer Programming - Wikipedia">
            <a:extLst>
              <a:ext uri="{FF2B5EF4-FFF2-40B4-BE49-F238E27FC236}">
                <a16:creationId xmlns:a16="http://schemas.microsoft.com/office/drawing/2014/main" id="{F78E1AA3-C12E-E473-B3A8-FAF726006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150" y="3239251"/>
            <a:ext cx="570312" cy="80567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on Knuth's Home Page">
            <a:extLst>
              <a:ext uri="{FF2B5EF4-FFF2-40B4-BE49-F238E27FC236}">
                <a16:creationId xmlns:a16="http://schemas.microsoft.com/office/drawing/2014/main" id="{2545BBF7-AB97-27DB-0F2B-ECF7EEAF7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69" y="3239252"/>
            <a:ext cx="587473" cy="80567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2AB96F-AAFB-CABD-E791-1945A27FECE4}"/>
              </a:ext>
            </a:extLst>
          </p:cNvPr>
          <p:cNvSpPr txBox="1"/>
          <p:nvPr/>
        </p:nvSpPr>
        <p:spPr>
          <a:xfrm>
            <a:off x="109055" y="4138021"/>
            <a:ext cx="5489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/>
              <a:t>By </a:t>
            </a:r>
            <a:r>
              <a:rPr lang="en-US" sz="1400" u="sng" err="1"/>
              <a:t>Cormen</a:t>
            </a:r>
            <a:r>
              <a:rPr lang="en-US" sz="1400" u="sng"/>
              <a:t> </a:t>
            </a:r>
            <a:r>
              <a:rPr lang="en-US" sz="1400" i="1" u="sng"/>
              <a:t>et al</a:t>
            </a:r>
            <a:r>
              <a:rPr lang="en-US" sz="1400" u="sng"/>
              <a:t>.</a:t>
            </a:r>
            <a:r>
              <a:rPr lang="en-US" sz="1400"/>
              <a:t>: An algorithm is a sequence of computational steps that transform the input into the output.</a:t>
            </a:r>
          </a:p>
        </p:txBody>
      </p:sp>
      <p:pic>
        <p:nvPicPr>
          <p:cNvPr id="1034" name="Picture 10" descr="Buy Introduction to Algorithms (Eastern Economy Edition) Book Online at Low  Prices in India | Introduction to Algorithms (Eastern Economy Edition)  Reviews &amp; Ratings - Amazon.in">
            <a:extLst>
              <a:ext uri="{FF2B5EF4-FFF2-40B4-BE49-F238E27FC236}">
                <a16:creationId xmlns:a16="http://schemas.microsoft.com/office/drawing/2014/main" id="{F4269301-2F3C-5314-8E3B-28F6A339E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780" y="4135520"/>
            <a:ext cx="554569" cy="73368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42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Why is the study of algorithms worthwhile?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687959-CC51-1183-0623-8F405FEB665A}"/>
              </a:ext>
            </a:extLst>
          </p:cNvPr>
          <p:cNvSpPr txBox="1"/>
          <p:nvPr/>
        </p:nvSpPr>
        <p:spPr>
          <a:xfrm>
            <a:off x="100668" y="1185917"/>
            <a:ext cx="67573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/>
              <a:t>Especially, modern computers are pretty fast and memory cost is low</a:t>
            </a:r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/>
              <a:t>(If for no other reason) – show that your algorithm produces the right answer always</a:t>
            </a:r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/>
              <a:t>Different algorithms for the same problem often differ dramatically in terms of efficiency</a:t>
            </a:r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/>
              <a:t>Before showing an example, lets step into the practical world!</a:t>
            </a:r>
          </a:p>
        </p:txBody>
      </p:sp>
    </p:spTree>
    <p:extLst>
      <p:ext uri="{BB962C8B-B14F-4D97-AF65-F5344CB8AC3E}">
        <p14:creationId xmlns:p14="http://schemas.microsoft.com/office/powerpoint/2010/main" val="385620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Why is the study of algorithms worthwhile?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687959-CC51-1183-0623-8F405FEB665A}"/>
              </a:ext>
            </a:extLst>
          </p:cNvPr>
          <p:cNvSpPr txBox="1"/>
          <p:nvPr/>
        </p:nvSpPr>
        <p:spPr>
          <a:xfrm>
            <a:off x="100668" y="1185917"/>
            <a:ext cx="6757331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/>
              <a:t>typical job interview process, e.g., Google’s software developer [Source: </a:t>
            </a:r>
            <a:r>
              <a:rPr lang="en-US" sz="1600">
                <a:hlinkClick r:id="rId3"/>
              </a:rPr>
              <a:t>Link</a:t>
            </a:r>
            <a:r>
              <a:rPr lang="en-US" sz="1600"/>
              <a:t>]</a:t>
            </a:r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432FF"/>
                </a:solidFill>
              </a:rPr>
              <a:t>Round 1</a:t>
            </a:r>
            <a:r>
              <a:rPr lang="en-US" sz="1600"/>
              <a:t>: online assessment (~90 Minutes)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Two data structures and algorithms questions you have to complete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Write your own test cases and must pass all test cases that you cannot see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You can use any IDE of your choice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The recruiter will not review your resume if you do not pass the OA</a:t>
            </a:r>
          </a:p>
          <a:p>
            <a:pPr indent="-265113">
              <a:buFont typeface="Arial" panose="020B0604020202020204" pitchFamily="34" charset="0"/>
              <a:buChar char="•"/>
            </a:pPr>
            <a:endParaRPr lang="en-US" sz="1400"/>
          </a:p>
          <a:p>
            <a:pPr indent="-265113">
              <a:buFont typeface="Arial" panose="020B0604020202020204" pitchFamily="34" charset="0"/>
              <a:buChar char="•"/>
            </a:pPr>
            <a:endParaRPr lang="en-US" sz="1400"/>
          </a:p>
          <a:p>
            <a:pPr indent="-265113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432FF"/>
                </a:solidFill>
              </a:rPr>
              <a:t>Round 2</a:t>
            </a:r>
            <a:r>
              <a:rPr lang="en-US" sz="1600"/>
              <a:t>: Technical phone interview</a:t>
            </a:r>
          </a:p>
          <a:p>
            <a:pPr lvl="1" indent="-265113">
              <a:buFont typeface="Arial" panose="020B0604020202020204" pitchFamily="34" charset="0"/>
              <a:buChar char="•"/>
            </a:pPr>
            <a:r>
              <a:rPr lang="en-US" sz="1400"/>
              <a:t>Solve data structure and algorithm questions</a:t>
            </a:r>
          </a:p>
          <a:p>
            <a:pPr lvl="1" indent="-265113">
              <a:buFont typeface="Arial" panose="020B0604020202020204" pitchFamily="34" charset="0"/>
              <a:buChar char="•"/>
            </a:pPr>
            <a:r>
              <a:rPr lang="en-US" sz="1400"/>
              <a:t>Write code (usually in txt/cloud doc) and explain the correctness/time complexity</a:t>
            </a:r>
          </a:p>
          <a:p>
            <a:pPr lvl="1" indent="-265113">
              <a:buFont typeface="Arial" panose="020B0604020202020204" pitchFamily="34" charset="0"/>
              <a:buChar char="•"/>
            </a:pPr>
            <a:r>
              <a:rPr lang="en-US" sz="1400"/>
              <a:t>Additional behavioral questions that are usually not decisive</a:t>
            </a:r>
          </a:p>
        </p:txBody>
      </p:sp>
    </p:spTree>
    <p:extLst>
      <p:ext uri="{BB962C8B-B14F-4D97-AF65-F5344CB8AC3E}">
        <p14:creationId xmlns:p14="http://schemas.microsoft.com/office/powerpoint/2010/main" val="302429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Why is the study of algorithms worthwhile?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687959-CC51-1183-0623-8F405FEB665A}"/>
              </a:ext>
            </a:extLst>
          </p:cNvPr>
          <p:cNvSpPr txBox="1"/>
          <p:nvPr/>
        </p:nvSpPr>
        <p:spPr>
          <a:xfrm>
            <a:off x="100668" y="1185917"/>
            <a:ext cx="675733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/>
              <a:t>typical job interview process, e.g., Google’s software developer [Source: </a:t>
            </a:r>
            <a:r>
              <a:rPr lang="en-US" sz="1600">
                <a:hlinkClick r:id="rId3"/>
              </a:rPr>
              <a:t>Link</a:t>
            </a:r>
            <a:r>
              <a:rPr lang="en-US" sz="1600"/>
              <a:t>]</a:t>
            </a:r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endParaRPr lang="en-US" sz="1600"/>
          </a:p>
          <a:p>
            <a:pPr marL="207963" indent="-207963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432FF"/>
                </a:solidFill>
              </a:rPr>
              <a:t>Round 3</a:t>
            </a:r>
            <a:r>
              <a:rPr lang="en-US" sz="1600"/>
              <a:t>: Onsite interviews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Spend a full day at a Google office and do four to six interviews.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Topics asked are usually data structure and algorithm and system design</a:t>
            </a:r>
          </a:p>
          <a:p>
            <a:pPr marL="400050" lvl="1" indent="-207963">
              <a:buFont typeface="Arial" panose="020B0604020202020204" pitchFamily="34" charset="0"/>
              <a:buChar char="•"/>
            </a:pPr>
            <a:r>
              <a:rPr lang="en-US" sz="1400"/>
              <a:t>You are expected to do extremely well in coding interviews</a:t>
            </a:r>
          </a:p>
          <a:p>
            <a:pPr indent="-265113">
              <a:buFont typeface="Arial" panose="020B0604020202020204" pitchFamily="34" charset="0"/>
              <a:buChar char="•"/>
            </a:pPr>
            <a:endParaRPr lang="en-US" sz="1400"/>
          </a:p>
          <a:p>
            <a:pPr indent="-265113">
              <a:buFont typeface="Arial" panose="020B0604020202020204" pitchFamily="34" charset="0"/>
              <a:buChar char="•"/>
            </a:pPr>
            <a:endParaRPr lang="en-US" sz="1400"/>
          </a:p>
          <a:p>
            <a:pPr indent="-265113">
              <a:buFont typeface="Arial" panose="020B0604020202020204" pitchFamily="34" charset="0"/>
              <a:buChar char="•"/>
            </a:pPr>
            <a:r>
              <a:rPr lang="en-US" sz="1600"/>
              <a:t>Of course, algorithms are also important for doing research in all CS areas</a:t>
            </a:r>
          </a:p>
        </p:txBody>
      </p:sp>
    </p:spTree>
    <p:extLst>
      <p:ext uri="{BB962C8B-B14F-4D97-AF65-F5344CB8AC3E}">
        <p14:creationId xmlns:p14="http://schemas.microsoft.com/office/powerpoint/2010/main" val="184199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Why is the study of algorithms worthwhile?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687959-CC51-1183-0623-8F405FEB665A}"/>
                  </a:ext>
                </a:extLst>
              </p:cNvPr>
              <p:cNvSpPr txBox="1"/>
              <p:nvPr/>
            </p:nvSpPr>
            <p:spPr>
              <a:xfrm>
                <a:off x="100668" y="1185917"/>
                <a:ext cx="6757331" cy="3693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Lets see an example of variation of efficiency</a:t>
                </a:r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Suppose you want to sort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1600"/>
                  <a:t> numbers</a:t>
                </a:r>
              </a:p>
              <a:p>
                <a:pPr marL="400050" lvl="1" indent="-207963">
                  <a:buFont typeface="Arial" panose="020B0604020202020204" pitchFamily="34" charset="0"/>
                  <a:buChar char="•"/>
                </a:pPr>
                <a:r>
                  <a:rPr lang="en-US" sz="1400">
                    <a:solidFill>
                      <a:prstClr val="black"/>
                    </a:solidFill>
                  </a:rPr>
                  <a:t>Algorithm 1 takes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>
                    <a:solidFill>
                      <a:prstClr val="black"/>
                    </a:solidFill>
                  </a:rPr>
                  <a:t> operations</a:t>
                </a:r>
              </a:p>
              <a:p>
                <a:pPr marL="400050" lvl="1" indent="-207963">
                  <a:buFont typeface="Arial" panose="020B0604020202020204" pitchFamily="34" charset="0"/>
                  <a:buChar char="•"/>
                </a:pPr>
                <a:r>
                  <a:rPr lang="en-US" sz="1400">
                    <a:solidFill>
                      <a:prstClr val="black"/>
                    </a:solidFill>
                  </a:rPr>
                  <a:t>Algorithm 2 takes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400" b="0" i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1400">
                    <a:solidFill>
                      <a:prstClr val="black"/>
                    </a:solidFill>
                  </a:rPr>
                  <a:t> operations</a:t>
                </a:r>
              </a:p>
              <a:p>
                <a:pPr marL="400050" lvl="1" indent="-207963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>
                    <a:solidFill>
                      <a:prstClr val="black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400">
                    <a:solidFill>
                      <a:prstClr val="black"/>
                    </a:solidFill>
                  </a:rPr>
                  <a:t> are constants and not dependent on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1400">
                  <a:solidFill>
                    <a:prstClr val="black"/>
                  </a:solidFill>
                </a:endParaRPr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Let computer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/>
                  <a:t> execute 10 billion operations/second and computer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/>
                  <a:t> execute 10 million operations/second</a:t>
                </a:r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Let </a:t>
                </a:r>
                <a:r>
                  <a:rPr lang="en-US" sz="1600">
                    <a:solidFill>
                      <a:prstClr val="black"/>
                    </a:solidFill>
                  </a:rPr>
                  <a:t>Algorithm 1 is run on </a:t>
                </a:r>
                <a:r>
                  <a:rPr lang="en-US" sz="1600"/>
                  <a:t>computer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/>
                  <a:t> while </a:t>
                </a:r>
                <a:r>
                  <a:rPr lang="en-US" sz="1600">
                    <a:solidFill>
                      <a:prstClr val="black"/>
                    </a:solidFill>
                  </a:rPr>
                  <a:t>Algorithm 2 is run on </a:t>
                </a:r>
                <a:r>
                  <a:rPr lang="en-US" sz="1600"/>
                  <a:t>computer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Let </a:t>
                </a:r>
                <a:r>
                  <a:rPr lang="en-US" sz="1600">
                    <a:solidFill>
                      <a:prstClr val="black"/>
                    </a:solidFill>
                  </a:rPr>
                  <a:t>Algorithm 1 is translated into code really beautifully and Algorithm 2 is not.</a:t>
                </a:r>
              </a:p>
              <a:p>
                <a:pPr marL="400050" lvl="1" indent="-207963">
                  <a:buFont typeface="Arial" panose="020B0604020202020204" pitchFamily="34" charset="0"/>
                  <a:buChar char="•"/>
                </a:pPr>
                <a:r>
                  <a:rPr lang="en-US" sz="1400">
                    <a:solidFill>
                      <a:prstClr val="black"/>
                    </a:solidFill>
                  </a:rPr>
                  <a:t>This results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1600">
                    <a:solidFill>
                      <a:prstClr val="black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50</m:t>
                    </m:r>
                  </m:oMath>
                </a14:m>
                <a:endParaRPr lang="en-US" sz="160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687959-CC51-1183-0623-8F405FEB66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68" y="1185917"/>
                <a:ext cx="6757331" cy="3693319"/>
              </a:xfrm>
              <a:prstGeom prst="rect">
                <a:avLst/>
              </a:prstGeom>
              <a:blipFill>
                <a:blip r:embed="rId3"/>
                <a:stretch>
                  <a:fillRect l="-564" t="-344" b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6003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Why is the study of algorithms worthwhile?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687959-CC51-1183-0623-8F405FEB665A}"/>
                  </a:ext>
                </a:extLst>
              </p:cNvPr>
              <p:cNvSpPr txBox="1"/>
              <p:nvPr/>
            </p:nvSpPr>
            <p:spPr>
              <a:xfrm>
                <a:off x="100668" y="1185917"/>
                <a:ext cx="6757331" cy="2141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To sort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US" sz="1600"/>
                  <a:t> million numbers, Computer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/>
                  <a:t> takes</a:t>
                </a:r>
                <a:br>
                  <a:rPr lang="en-US" sz="160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7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=2×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≈5.55 </m:t>
                    </m:r>
                  </m:oMath>
                </a14:m>
                <a:r>
                  <a:rPr lang="en-US" sz="1600"/>
                  <a:t>hrs</a:t>
                </a:r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/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r>
                  <a:rPr lang="en-US" sz="1600"/>
                  <a:t>For the same, Computer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/>
                  <a:t> takes</a:t>
                </a:r>
                <a:br>
                  <a:rPr lang="en-US" sz="160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  <m:func>
                          <m:func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6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sup>
                            </m:sSup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 ≈1163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&lt;20</m:t>
                    </m:r>
                  </m:oMath>
                </a14:m>
                <a:r>
                  <a:rPr lang="en-US" sz="1600"/>
                  <a:t> mins</a:t>
                </a:r>
              </a:p>
              <a:p>
                <a:pPr marL="207963" indent="-207963">
                  <a:buFont typeface="Arial" panose="020B0604020202020204" pitchFamily="34" charset="0"/>
                  <a:buChar char="•"/>
                </a:pPr>
                <a:endParaRPr lang="en-US" sz="160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4687959-CC51-1183-0623-8F405FEB66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68" y="1185917"/>
                <a:ext cx="6757331" cy="2141420"/>
              </a:xfrm>
              <a:prstGeom prst="rect">
                <a:avLst/>
              </a:prstGeom>
              <a:blipFill>
                <a:blip r:embed="rId3"/>
                <a:stretch>
                  <a:fillRect l="-564" t="-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8255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7" name="Group 346">
            <a:extLst>
              <a:ext uri="{FF2B5EF4-FFF2-40B4-BE49-F238E27FC236}">
                <a16:creationId xmlns:a16="http://schemas.microsoft.com/office/drawing/2014/main" id="{CD6A6632-D502-9855-A613-62BC19FCB00B}"/>
              </a:ext>
            </a:extLst>
          </p:cNvPr>
          <p:cNvGrpSpPr/>
          <p:nvPr/>
        </p:nvGrpSpPr>
        <p:grpSpPr>
          <a:xfrm>
            <a:off x="702552" y="1104179"/>
            <a:ext cx="1609623" cy="259989"/>
            <a:chOff x="722560" y="1385455"/>
            <a:chExt cx="1609623" cy="259989"/>
          </a:xfrm>
        </p:grpSpPr>
        <p:grpSp>
          <p:nvGrpSpPr>
            <p:cNvPr id="348" name="Group 347">
              <a:extLst>
                <a:ext uri="{FF2B5EF4-FFF2-40B4-BE49-F238E27FC236}">
                  <a16:creationId xmlns:a16="http://schemas.microsoft.com/office/drawing/2014/main" id="{4F5D8F00-3046-19E4-7343-265FB13AD76A}"/>
                </a:ext>
              </a:extLst>
            </p:cNvPr>
            <p:cNvGrpSpPr/>
            <p:nvPr/>
          </p:nvGrpSpPr>
          <p:grpSpPr>
            <a:xfrm>
              <a:off x="722560" y="1385455"/>
              <a:ext cx="1343894" cy="258618"/>
              <a:chOff x="1681018" y="1459346"/>
              <a:chExt cx="1343894" cy="258618"/>
            </a:xfrm>
          </p:grpSpPr>
          <p:sp>
            <p:nvSpPr>
              <p:cNvPr id="356" name="Rectangle 355">
                <a:extLst>
                  <a:ext uri="{FF2B5EF4-FFF2-40B4-BE49-F238E27FC236}">
                    <a16:creationId xmlns:a16="http://schemas.microsoft.com/office/drawing/2014/main" id="{340D57F9-61B9-7800-3B07-4FB27191696E}"/>
                  </a:ext>
                </a:extLst>
              </p:cNvPr>
              <p:cNvSpPr/>
              <p:nvPr/>
            </p:nvSpPr>
            <p:spPr>
              <a:xfrm>
                <a:off x="1681018" y="145934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57" name="Rectangle 356">
                <a:extLst>
                  <a:ext uri="{FF2B5EF4-FFF2-40B4-BE49-F238E27FC236}">
                    <a16:creationId xmlns:a16="http://schemas.microsoft.com/office/drawing/2014/main" id="{3B98D3DE-6C1A-5E39-B725-CB838D4E35BB}"/>
                  </a:ext>
                </a:extLst>
              </p:cNvPr>
              <p:cNvSpPr/>
              <p:nvPr/>
            </p:nvSpPr>
            <p:spPr>
              <a:xfrm>
                <a:off x="1953492" y="145934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58" name="Rectangle 357">
                <a:extLst>
                  <a:ext uri="{FF2B5EF4-FFF2-40B4-BE49-F238E27FC236}">
                    <a16:creationId xmlns:a16="http://schemas.microsoft.com/office/drawing/2014/main" id="{52D93E46-7C76-95CD-333B-751F812C2D79}"/>
                  </a:ext>
                </a:extLst>
              </p:cNvPr>
              <p:cNvSpPr/>
              <p:nvPr/>
            </p:nvSpPr>
            <p:spPr>
              <a:xfrm>
                <a:off x="2489202" y="145934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65E0D0AD-07DE-6049-97C6-F35082D816CE}"/>
                  </a:ext>
                </a:extLst>
              </p:cNvPr>
              <p:cNvSpPr/>
              <p:nvPr/>
            </p:nvSpPr>
            <p:spPr>
              <a:xfrm>
                <a:off x="2221347" y="145934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360" name="Rectangle 359">
                <a:extLst>
                  <a:ext uri="{FF2B5EF4-FFF2-40B4-BE49-F238E27FC236}">
                    <a16:creationId xmlns:a16="http://schemas.microsoft.com/office/drawing/2014/main" id="{6FF89B0E-D6EF-CF7F-18A5-5B8C4F8CD7A9}"/>
                  </a:ext>
                </a:extLst>
              </p:cNvPr>
              <p:cNvSpPr/>
              <p:nvPr/>
            </p:nvSpPr>
            <p:spPr>
              <a:xfrm>
                <a:off x="2757057" y="145934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</p:grp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30E98DF1-6EF8-B576-4DF1-5C750E158405}"/>
                </a:ext>
              </a:extLst>
            </p:cNvPr>
            <p:cNvSpPr/>
            <p:nvPr/>
          </p:nvSpPr>
          <p:spPr>
            <a:xfrm>
              <a:off x="2064328" y="1386826"/>
              <a:ext cx="267855" cy="258618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805C7F-9A05-84FE-AE59-36CF782C4F5C}"/>
              </a:ext>
            </a:extLst>
          </p:cNvPr>
          <p:cNvGrpSpPr/>
          <p:nvPr/>
        </p:nvGrpSpPr>
        <p:grpSpPr>
          <a:xfrm>
            <a:off x="72961" y="2702339"/>
            <a:ext cx="2383913" cy="1169399"/>
            <a:chOff x="72961" y="2626838"/>
            <a:chExt cx="2383913" cy="1169399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7380CFF-C001-B201-207C-7D4061170EB9}"/>
                </a:ext>
              </a:extLst>
            </p:cNvPr>
            <p:cNvSpPr/>
            <p:nvPr/>
          </p:nvSpPr>
          <p:spPr>
            <a:xfrm>
              <a:off x="179148" y="2794302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</a:t>
              </a: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D61E058F-C79E-E0E0-CAEF-377DB375EFE3}"/>
                </a:ext>
              </a:extLst>
            </p:cNvPr>
            <p:cNvGrpSpPr/>
            <p:nvPr/>
          </p:nvGrpSpPr>
          <p:grpSpPr>
            <a:xfrm>
              <a:off x="687704" y="2769493"/>
              <a:ext cx="1609623" cy="259989"/>
              <a:chOff x="722560" y="1385455"/>
              <a:chExt cx="1609623" cy="259989"/>
            </a:xfrm>
          </p:grpSpPr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B991F6F1-7802-D1DA-7BF7-DBB93B9420C3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45BE932-E94C-9E0A-145E-288E44EC7005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100106E-DDCE-77B0-0037-F585A321C576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F8E3D9B7-4799-88FB-D20A-BE436D7DEBB3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AAB967BA-50C0-891B-CC07-14B1D7DA5921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2D10A0CF-1E77-8946-6BE3-CED6444BAFAD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E67F363D-F327-8B92-0F89-226FAB05C802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B3B4C4E7-243B-97A6-9C91-B62C7C8E771D}"/>
                </a:ext>
              </a:extLst>
            </p:cNvPr>
            <p:cNvSpPr/>
            <p:nvPr/>
          </p:nvSpPr>
          <p:spPr>
            <a:xfrm>
              <a:off x="179147" y="3140916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</a:t>
              </a:r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63DBF375-CF8F-E57D-FFA2-75E2B17A9A0C}"/>
                </a:ext>
              </a:extLst>
            </p:cNvPr>
            <p:cNvGrpSpPr/>
            <p:nvPr/>
          </p:nvGrpSpPr>
          <p:grpSpPr>
            <a:xfrm>
              <a:off x="685628" y="3136125"/>
              <a:ext cx="1609623" cy="259989"/>
              <a:chOff x="722560" y="1385455"/>
              <a:chExt cx="1609623" cy="259989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28BE7477-9C9F-3A45-0D1F-F8D13B22ED3C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25" name="Rectangle 124">
                  <a:extLst>
                    <a:ext uri="{FF2B5EF4-FFF2-40B4-BE49-F238E27FC236}">
                      <a16:creationId xmlns:a16="http://schemas.microsoft.com/office/drawing/2014/main" id="{3C6C31EC-B493-8709-A5EA-51782ED7DBA4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97BF4BCE-E4BC-EC58-8513-D1459D6367DF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FB1E5754-56AF-0382-9F0F-32E8AF6C73E1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7DF35187-937A-4D71-3996-40DB3AF69F5E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592157E5-5141-031F-9CBC-49C24839E33B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B030DE92-78E9-A712-B43E-82A7B5F1C183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2E47109F-86B3-0048-7012-A9FAFB0C00C9}"/>
                </a:ext>
              </a:extLst>
            </p:cNvPr>
            <p:cNvSpPr/>
            <p:nvPr/>
          </p:nvSpPr>
          <p:spPr>
            <a:xfrm>
              <a:off x="172221" y="3537619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</a:t>
              </a:r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FE7B0575-8156-C3AC-930B-BC4CDAD0643F}"/>
                </a:ext>
              </a:extLst>
            </p:cNvPr>
            <p:cNvGrpSpPr/>
            <p:nvPr/>
          </p:nvGrpSpPr>
          <p:grpSpPr>
            <a:xfrm>
              <a:off x="680777" y="3512810"/>
              <a:ext cx="1609623" cy="259989"/>
              <a:chOff x="722560" y="1385455"/>
              <a:chExt cx="1609623" cy="259989"/>
            </a:xfrm>
          </p:grpSpPr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C94DBC19-5E57-5492-42C0-23631E8929AF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4A24D9BA-71E4-4273-F58D-51A24FC81BA1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E26E707B-9BD6-A4A3-0ADC-F9BF20AB239B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D943989D-1E7E-74A9-F3CE-FAFE3A5BFAB5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65E1C503-7DE6-508C-CD71-B879ED7CA5FB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E972FDF1-BC85-732E-1205-AED13D78B04D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57F511A9-0F41-EDB1-7EBD-4FF2A0BBBE6D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cxnSp>
          <p:nvCxnSpPr>
            <p:cNvPr id="260" name="Straight Connector 259">
              <a:extLst>
                <a:ext uri="{FF2B5EF4-FFF2-40B4-BE49-F238E27FC236}">
                  <a16:creationId xmlns:a16="http://schemas.microsoft.com/office/drawing/2014/main" id="{B28CD534-4F30-ED42-AB1F-B8C9636486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961" y="2626838"/>
              <a:ext cx="2383913" cy="14960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42" name="Curved Connector 41">
              <a:extLst>
                <a:ext uri="{FF2B5EF4-FFF2-40B4-BE49-F238E27FC236}">
                  <a16:creationId xmlns:a16="http://schemas.microsoft.com/office/drawing/2014/main" id="{8DFB2326-8381-7F60-A856-A63CA680E040}"/>
                </a:ext>
              </a:extLst>
            </p:cNvPr>
            <p:cNvCxnSpPr>
              <a:cxnSpLocks/>
              <a:stCxn id="112" idx="0"/>
              <a:endCxn id="99" idx="0"/>
            </p:cNvCxnSpPr>
            <p:nvPr/>
          </p:nvCxnSpPr>
          <p:spPr>
            <a:xfrm rot="16200000" flipH="1" flipV="1">
              <a:off x="825114" y="2257454"/>
              <a:ext cx="24809" cy="1048885"/>
            </a:xfrm>
            <a:prstGeom prst="curvedConnector3">
              <a:avLst>
                <a:gd name="adj1" fmla="val -362989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urved Connector 45">
              <a:extLst>
                <a:ext uri="{FF2B5EF4-FFF2-40B4-BE49-F238E27FC236}">
                  <a16:creationId xmlns:a16="http://schemas.microsoft.com/office/drawing/2014/main" id="{92246F62-3D04-1D19-140C-858802CEB822}"/>
                </a:ext>
              </a:extLst>
            </p:cNvPr>
            <p:cNvCxnSpPr>
              <a:cxnSpLocks/>
              <a:stCxn id="126" idx="2"/>
              <a:endCxn id="128" idx="2"/>
            </p:cNvCxnSpPr>
            <p:nvPr/>
          </p:nvCxnSpPr>
          <p:spPr>
            <a:xfrm rot="16200000" flipH="1">
              <a:off x="1225957" y="3260815"/>
              <a:ext cx="12700" cy="267855"/>
            </a:xfrm>
            <a:prstGeom prst="curvedConnector3">
              <a:avLst>
                <a:gd name="adj1" fmla="val 709094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urved Connector 49">
              <a:extLst>
                <a:ext uri="{FF2B5EF4-FFF2-40B4-BE49-F238E27FC236}">
                  <a16:creationId xmlns:a16="http://schemas.microsoft.com/office/drawing/2014/main" id="{6E0BCB27-1397-A9F8-09E4-1F524340709C}"/>
                </a:ext>
              </a:extLst>
            </p:cNvPr>
            <p:cNvCxnSpPr>
              <a:cxnSpLocks/>
              <a:stCxn id="126" idx="0"/>
              <a:endCxn id="115" idx="0"/>
            </p:cNvCxnSpPr>
            <p:nvPr/>
          </p:nvCxnSpPr>
          <p:spPr>
            <a:xfrm rot="16200000" flipH="1" flipV="1">
              <a:off x="700157" y="2749042"/>
              <a:ext cx="4791" cy="778955"/>
            </a:xfrm>
            <a:prstGeom prst="curvedConnector3">
              <a:avLst>
                <a:gd name="adj1" fmla="val -1494093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urved Connector 73">
              <a:extLst>
                <a:ext uri="{FF2B5EF4-FFF2-40B4-BE49-F238E27FC236}">
                  <a16:creationId xmlns:a16="http://schemas.microsoft.com/office/drawing/2014/main" id="{364F1C6B-207C-F1D0-CC77-15E5A6550692}"/>
                </a:ext>
              </a:extLst>
            </p:cNvPr>
            <p:cNvCxnSpPr>
              <a:cxnSpLocks/>
              <a:stCxn id="131" idx="2"/>
              <a:endCxn id="142" idx="2"/>
            </p:cNvCxnSpPr>
            <p:nvPr/>
          </p:nvCxnSpPr>
          <p:spPr>
            <a:xfrm rot="5400000" flipH="1" flipV="1">
              <a:off x="684259" y="3393318"/>
              <a:ext cx="24809" cy="781030"/>
            </a:xfrm>
            <a:prstGeom prst="curvedConnector3">
              <a:avLst>
                <a:gd name="adj1" fmla="val -288532"/>
              </a:avLst>
            </a:prstGeom>
            <a:ln w="127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5EA1026-290F-4789-3C96-F65EADD05E2F}"/>
              </a:ext>
            </a:extLst>
          </p:cNvPr>
          <p:cNvGrpSpPr/>
          <p:nvPr/>
        </p:nvGrpSpPr>
        <p:grpSpPr>
          <a:xfrm>
            <a:off x="107194" y="3999249"/>
            <a:ext cx="2383913" cy="889790"/>
            <a:chOff x="107194" y="3923748"/>
            <a:chExt cx="2383913" cy="889790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EF666DB4-8B17-84C9-7FCE-A797E24C19BF}"/>
                </a:ext>
              </a:extLst>
            </p:cNvPr>
            <p:cNvSpPr/>
            <p:nvPr/>
          </p:nvSpPr>
          <p:spPr>
            <a:xfrm>
              <a:off x="177737" y="4091869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C24D0774-51AB-178E-0F86-A656115C3953}"/>
                </a:ext>
              </a:extLst>
            </p:cNvPr>
            <p:cNvGrpSpPr/>
            <p:nvPr/>
          </p:nvGrpSpPr>
          <p:grpSpPr>
            <a:xfrm>
              <a:off x="686293" y="4067060"/>
              <a:ext cx="1609623" cy="259989"/>
              <a:chOff x="722560" y="1385455"/>
              <a:chExt cx="1609623" cy="259989"/>
            </a:xfrm>
          </p:grpSpPr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4847C98C-92B1-6D6A-DAF2-1D39629E3474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id="{F6C70C96-00F7-4EA9-3CAC-62CE4DE3B6DA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7E04FF4C-F8DB-63C8-1BD2-ADDA24CFBD72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D9D2FD64-D908-4503-CE2B-1D63969D267D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id="{89A5421B-322A-12E6-88CC-295C0C39DEA9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61" name="Rectangle 160">
                  <a:extLst>
                    <a:ext uri="{FF2B5EF4-FFF2-40B4-BE49-F238E27FC236}">
                      <a16:creationId xmlns:a16="http://schemas.microsoft.com/office/drawing/2014/main" id="{7D2C3598-E127-B1F1-FD4D-21AA534C1D62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F458ECE6-997F-7060-3DFE-C0F0DFE7F9D0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A93FD700-712C-2886-5228-BBC83D080E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194" y="3923748"/>
              <a:ext cx="2383913" cy="14960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83AC3B3-1FDD-FA44-EDBF-31493C1B96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194" y="4795436"/>
              <a:ext cx="2383913" cy="18102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798322FE-1C6B-6811-E962-B114DFAEB278}"/>
                </a:ext>
              </a:extLst>
            </p:cNvPr>
            <p:cNvSpPr/>
            <p:nvPr/>
          </p:nvSpPr>
          <p:spPr>
            <a:xfrm>
              <a:off x="182355" y="4428997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FC1B4D30-9751-11F5-F8B1-1FF346959860}"/>
                </a:ext>
              </a:extLst>
            </p:cNvPr>
            <p:cNvGrpSpPr/>
            <p:nvPr/>
          </p:nvGrpSpPr>
          <p:grpSpPr>
            <a:xfrm>
              <a:off x="690911" y="4404188"/>
              <a:ext cx="1609623" cy="259989"/>
              <a:chOff x="722560" y="1385455"/>
              <a:chExt cx="1609623" cy="259989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E4760FFA-2677-61AE-A5EA-2FF7D9A42D2E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BC129120-61BD-D279-23FF-2A53B7D571CA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FA8DC1EC-9ADE-7FF9-43CE-84F64F40EE88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4381E018-8818-9B58-635F-37C7C19B4FFF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BF678ADC-CFCB-6A0C-41A9-420C66FE9009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AF0306B8-EEB2-EFEC-6EC4-FAB526EB12E9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998221A8-0BEA-1ACD-3762-92894BAFFE96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cxnSp>
          <p:nvCxnSpPr>
            <p:cNvPr id="118" name="Curved Connector 117">
              <a:extLst>
                <a:ext uri="{FF2B5EF4-FFF2-40B4-BE49-F238E27FC236}">
                  <a16:creationId xmlns:a16="http://schemas.microsoft.com/office/drawing/2014/main" id="{9F7C5C70-8B99-79FE-901D-BCE36EBF8E47}"/>
                </a:ext>
              </a:extLst>
            </p:cNvPr>
            <p:cNvCxnSpPr>
              <a:cxnSpLocks/>
              <a:stCxn id="97" idx="2"/>
              <a:endCxn id="106" idx="2"/>
            </p:cNvCxnSpPr>
            <p:nvPr/>
          </p:nvCxnSpPr>
          <p:spPr>
            <a:xfrm rot="5400000" flipH="1" flipV="1">
              <a:off x="962248" y="4016841"/>
              <a:ext cx="24809" cy="1316740"/>
            </a:xfrm>
            <a:prstGeom prst="curvedConnector3">
              <a:avLst>
                <a:gd name="adj1" fmla="val -325761"/>
              </a:avLst>
            </a:prstGeom>
            <a:ln w="127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urved Connector 118">
              <a:extLst>
                <a:ext uri="{FF2B5EF4-FFF2-40B4-BE49-F238E27FC236}">
                  <a16:creationId xmlns:a16="http://schemas.microsoft.com/office/drawing/2014/main" id="{84C854A2-7032-2722-F4E2-6A7C6FAD00A2}"/>
                </a:ext>
              </a:extLst>
            </p:cNvPr>
            <p:cNvCxnSpPr>
              <a:cxnSpLocks/>
              <a:stCxn id="159" idx="0"/>
              <a:endCxn id="147" idx="0"/>
            </p:cNvCxnSpPr>
            <p:nvPr/>
          </p:nvCxnSpPr>
          <p:spPr>
            <a:xfrm rot="16200000" flipH="1" flipV="1">
              <a:off x="957630" y="3421094"/>
              <a:ext cx="24809" cy="1316740"/>
            </a:xfrm>
            <a:prstGeom prst="curvedConnector3">
              <a:avLst>
                <a:gd name="adj1" fmla="val -251304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16A49FC-4D9A-F725-B096-E594F306EE11}"/>
              </a:ext>
            </a:extLst>
          </p:cNvPr>
          <p:cNvGrpSpPr/>
          <p:nvPr/>
        </p:nvGrpSpPr>
        <p:grpSpPr>
          <a:xfrm>
            <a:off x="2567310" y="1212809"/>
            <a:ext cx="2160053" cy="2236053"/>
            <a:chOff x="2567310" y="1137308"/>
            <a:chExt cx="2160053" cy="223605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A30238B8-94B0-A64F-E4F9-C9F47582AEAD}"/>
                </a:ext>
              </a:extLst>
            </p:cNvPr>
            <p:cNvSpPr/>
            <p:nvPr/>
          </p:nvSpPr>
          <p:spPr>
            <a:xfrm>
              <a:off x="2574240" y="1143486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B99A2827-1818-AC78-7B5B-C5D0200C530F}"/>
                </a:ext>
              </a:extLst>
            </p:cNvPr>
            <p:cNvGrpSpPr/>
            <p:nvPr/>
          </p:nvGrpSpPr>
          <p:grpSpPr>
            <a:xfrm>
              <a:off x="3088270" y="1137308"/>
              <a:ext cx="1609623" cy="259989"/>
              <a:chOff x="722560" y="1385455"/>
              <a:chExt cx="1609623" cy="259989"/>
            </a:xfrm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0C2FA122-729B-D23C-D08E-68DFF065B05B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ED8C9B0C-7153-EFEB-F94F-B9FAB48A982A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9AF2B895-FC89-7409-2829-741115D238E8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423FC4D-2C63-7DAC-F548-CDC69B6417B3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60901FD3-9AF1-725B-7065-79D7DA920E2C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93" name="Rectangle 192">
                  <a:extLst>
                    <a:ext uri="{FF2B5EF4-FFF2-40B4-BE49-F238E27FC236}">
                      <a16:creationId xmlns:a16="http://schemas.microsoft.com/office/drawing/2014/main" id="{E18A86CF-30DF-588C-10A1-1A1AD673B47C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6CBE60AB-D163-5622-5E73-E08D8949262C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14F48583-D64E-DF74-615D-D985D8AE9926}"/>
                </a:ext>
              </a:extLst>
            </p:cNvPr>
            <p:cNvSpPr/>
            <p:nvPr/>
          </p:nvSpPr>
          <p:spPr>
            <a:xfrm>
              <a:off x="2574239" y="1544093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ECBD11BB-5928-F293-4B7E-5F660243A734}"/>
                </a:ext>
              </a:extLst>
            </p:cNvPr>
            <p:cNvGrpSpPr/>
            <p:nvPr/>
          </p:nvGrpSpPr>
          <p:grpSpPr>
            <a:xfrm>
              <a:off x="3103036" y="1509218"/>
              <a:ext cx="1609623" cy="259989"/>
              <a:chOff x="722560" y="1385455"/>
              <a:chExt cx="1609623" cy="259989"/>
            </a:xfrm>
          </p:grpSpPr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E40262DA-A199-4DE7-3A97-967FF9267234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F632F1F2-A4E3-5A04-53A1-64108CC9D87B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CF3A87A3-64E9-0275-7329-0C6EEE71869F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5D79179A-48EB-7D0E-9DC0-FDC95E9BE63F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B3D658FA-BB48-3A87-0662-870D4B5B4651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8458291D-3FB0-EAD8-BC41-03E1012EE724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8DB33ADB-1018-E16E-F3C0-439867C2EFF5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4A15A837-908A-078D-549D-DB5490FEF491}"/>
                </a:ext>
              </a:extLst>
            </p:cNvPr>
            <p:cNvGrpSpPr/>
            <p:nvPr/>
          </p:nvGrpSpPr>
          <p:grpSpPr>
            <a:xfrm>
              <a:off x="3091642" y="1939093"/>
              <a:ext cx="1609623" cy="259200"/>
              <a:chOff x="722560" y="1385455"/>
              <a:chExt cx="1609623" cy="259989"/>
            </a:xfrm>
          </p:grpSpPr>
          <p:grpSp>
            <p:nvGrpSpPr>
              <p:cNvPr id="281" name="Group 280">
                <a:extLst>
                  <a:ext uri="{FF2B5EF4-FFF2-40B4-BE49-F238E27FC236}">
                    <a16:creationId xmlns:a16="http://schemas.microsoft.com/office/drawing/2014/main" id="{4803BBB8-3E55-E655-E531-2E25EF22BB50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B1765DA6-44A6-F45C-57FE-851777FEE126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D5EAA52B-6945-CDC9-B430-71229B229AA8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91" name="Rectangle 290">
                  <a:extLst>
                    <a:ext uri="{FF2B5EF4-FFF2-40B4-BE49-F238E27FC236}">
                      <a16:creationId xmlns:a16="http://schemas.microsoft.com/office/drawing/2014/main" id="{524728C1-0376-A4B7-DC15-0AFD0EF91B8F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9B90B110-C462-296D-19D7-C2CE7A72FB76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DE086F1E-8C85-B53E-1E82-B011E0A9C6BA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19598A48-B316-2FC1-140E-B2F7996BA3DD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A251330A-9819-150E-883E-DC45E0039D20}"/>
                </a:ext>
              </a:extLst>
            </p:cNvPr>
            <p:cNvSpPr/>
            <p:nvPr/>
          </p:nvSpPr>
          <p:spPr>
            <a:xfrm>
              <a:off x="2567310" y="1944700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89" name="Curved Connector 88">
              <a:extLst>
                <a:ext uri="{FF2B5EF4-FFF2-40B4-BE49-F238E27FC236}">
                  <a16:creationId xmlns:a16="http://schemas.microsoft.com/office/drawing/2014/main" id="{FAE8ACAA-A3AC-CD3D-1E87-80FA3BDB02FC}"/>
                </a:ext>
              </a:extLst>
            </p:cNvPr>
            <p:cNvCxnSpPr>
              <a:cxnSpLocks/>
              <a:stCxn id="193" idx="0"/>
              <a:endCxn id="179" idx="0"/>
            </p:cNvCxnSpPr>
            <p:nvPr/>
          </p:nvCxnSpPr>
          <p:spPr>
            <a:xfrm rot="16200000" flipH="1" flipV="1">
              <a:off x="3500114" y="345362"/>
              <a:ext cx="6178" cy="1590069"/>
            </a:xfrm>
            <a:prstGeom prst="curvedConnector3">
              <a:avLst>
                <a:gd name="adj1" fmla="val -1009145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urved Connector 92">
              <a:extLst>
                <a:ext uri="{FF2B5EF4-FFF2-40B4-BE49-F238E27FC236}">
                  <a16:creationId xmlns:a16="http://schemas.microsoft.com/office/drawing/2014/main" id="{AD49222A-46C3-AE29-BAA4-B61306F59CAA}"/>
                </a:ext>
              </a:extLst>
            </p:cNvPr>
            <p:cNvCxnSpPr>
              <a:cxnSpLocks/>
              <a:stCxn id="207" idx="0"/>
              <a:endCxn id="195" idx="0"/>
            </p:cNvCxnSpPr>
            <p:nvPr/>
          </p:nvCxnSpPr>
          <p:spPr>
            <a:xfrm rot="16200000" flipH="1" flipV="1">
              <a:off x="3359220" y="858164"/>
              <a:ext cx="34875" cy="1336981"/>
            </a:xfrm>
            <a:prstGeom prst="curvedConnector3">
              <a:avLst>
                <a:gd name="adj1" fmla="val -152284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urved Connector 123">
              <a:extLst>
                <a:ext uri="{FF2B5EF4-FFF2-40B4-BE49-F238E27FC236}">
                  <a16:creationId xmlns:a16="http://schemas.microsoft.com/office/drawing/2014/main" id="{3BD4C206-39DC-DF2A-3085-51645912D07D}"/>
                </a:ext>
              </a:extLst>
            </p:cNvPr>
            <p:cNvCxnSpPr>
              <a:cxnSpLocks/>
              <a:stCxn id="207" idx="2"/>
              <a:endCxn id="209" idx="2"/>
            </p:cNvCxnSpPr>
            <p:nvPr/>
          </p:nvCxnSpPr>
          <p:spPr>
            <a:xfrm rot="16200000" flipH="1">
              <a:off x="4179075" y="1633908"/>
              <a:ext cx="12700" cy="267855"/>
            </a:xfrm>
            <a:prstGeom prst="curvedConnector3">
              <a:avLst>
                <a:gd name="adj1" fmla="val 709071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urved Connector 135">
              <a:extLst>
                <a:ext uri="{FF2B5EF4-FFF2-40B4-BE49-F238E27FC236}">
                  <a16:creationId xmlns:a16="http://schemas.microsoft.com/office/drawing/2014/main" id="{845E69A5-D76E-8523-C499-B63118F1CD47}"/>
                </a:ext>
              </a:extLst>
            </p:cNvPr>
            <p:cNvCxnSpPr>
              <a:cxnSpLocks/>
              <a:stCxn id="292" idx="2"/>
              <a:endCxn id="291" idx="2"/>
            </p:cNvCxnSpPr>
            <p:nvPr/>
          </p:nvCxnSpPr>
          <p:spPr>
            <a:xfrm rot="16200000" flipH="1">
              <a:off x="3899826" y="2062998"/>
              <a:ext cx="12700" cy="267855"/>
            </a:xfrm>
            <a:prstGeom prst="curvedConnector3">
              <a:avLst>
                <a:gd name="adj1" fmla="val 927252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Curved Connector 145">
              <a:extLst>
                <a:ext uri="{FF2B5EF4-FFF2-40B4-BE49-F238E27FC236}">
                  <a16:creationId xmlns:a16="http://schemas.microsoft.com/office/drawing/2014/main" id="{F52EC666-49E5-39DD-B78A-4BA820981A68}"/>
                </a:ext>
              </a:extLst>
            </p:cNvPr>
            <p:cNvCxnSpPr>
              <a:cxnSpLocks/>
              <a:stCxn id="292" idx="0"/>
              <a:endCxn id="295" idx="0"/>
            </p:cNvCxnSpPr>
            <p:nvPr/>
          </p:nvCxnSpPr>
          <p:spPr>
            <a:xfrm rot="16200000" flipH="1" flipV="1">
              <a:off x="3230765" y="1409565"/>
              <a:ext cx="5607" cy="1064661"/>
            </a:xfrm>
            <a:prstGeom prst="curvedConnector3">
              <a:avLst>
                <a:gd name="adj1" fmla="val -1606117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B7876A36-A667-678B-065C-8BB23A515473}"/>
                </a:ext>
              </a:extLst>
            </p:cNvPr>
            <p:cNvGrpSpPr/>
            <p:nvPr/>
          </p:nvGrpSpPr>
          <p:grpSpPr>
            <a:xfrm>
              <a:off x="3114368" y="2340428"/>
              <a:ext cx="1609623" cy="259989"/>
              <a:chOff x="722560" y="1385455"/>
              <a:chExt cx="1609623" cy="259989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4BB43B46-2B1F-AF69-4CBC-20E03F6468C7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40EBF4DE-E895-9309-E304-F2D60D271682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73" name="Rectangle 172">
                  <a:extLst>
                    <a:ext uri="{FF2B5EF4-FFF2-40B4-BE49-F238E27FC236}">
                      <a16:creationId xmlns:a16="http://schemas.microsoft.com/office/drawing/2014/main" id="{5FD882F9-6143-ECA5-9528-DB600DA843A6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74" name="Rectangle 173">
                  <a:extLst>
                    <a:ext uri="{FF2B5EF4-FFF2-40B4-BE49-F238E27FC236}">
                      <a16:creationId xmlns:a16="http://schemas.microsoft.com/office/drawing/2014/main" id="{CCE5417F-72AC-481E-7DC2-63B3C801DC49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A327FE25-7B50-B4C0-98C3-3B1440CBB22C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801B652F-58DE-51BA-91FF-2CF9DDEA563B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91E44912-A3EE-C8B8-B30C-28FB72119F56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02E66ED8-D4E6-1F9E-CC2E-7F5D5ED1B38C}"/>
                </a:ext>
              </a:extLst>
            </p:cNvPr>
            <p:cNvSpPr/>
            <p:nvPr/>
          </p:nvSpPr>
          <p:spPr>
            <a:xfrm>
              <a:off x="2590036" y="2346035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178" name="Curved Connector 177">
              <a:extLst>
                <a:ext uri="{FF2B5EF4-FFF2-40B4-BE49-F238E27FC236}">
                  <a16:creationId xmlns:a16="http://schemas.microsoft.com/office/drawing/2014/main" id="{856AFD28-07B9-3394-BDAF-9E15D1D5674C}"/>
                </a:ext>
              </a:extLst>
            </p:cNvPr>
            <p:cNvCxnSpPr>
              <a:cxnSpLocks/>
              <a:stCxn id="173" idx="2"/>
              <a:endCxn id="175" idx="2"/>
            </p:cNvCxnSpPr>
            <p:nvPr/>
          </p:nvCxnSpPr>
          <p:spPr>
            <a:xfrm rot="16200000" flipH="1">
              <a:off x="3654697" y="2465118"/>
              <a:ext cx="12700" cy="267855"/>
            </a:xfrm>
            <a:prstGeom prst="curvedConnector3">
              <a:avLst>
                <a:gd name="adj1" fmla="val 636362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Curved Connector 181">
              <a:extLst>
                <a:ext uri="{FF2B5EF4-FFF2-40B4-BE49-F238E27FC236}">
                  <a16:creationId xmlns:a16="http://schemas.microsoft.com/office/drawing/2014/main" id="{71D4A695-8DB4-DD3A-8512-56557B1CB00B}"/>
                </a:ext>
              </a:extLst>
            </p:cNvPr>
            <p:cNvCxnSpPr>
              <a:cxnSpLocks/>
              <a:stCxn id="173" idx="0"/>
              <a:endCxn id="177" idx="0"/>
            </p:cNvCxnSpPr>
            <p:nvPr/>
          </p:nvCxnSpPr>
          <p:spPr>
            <a:xfrm rot="16200000" flipH="1" flipV="1">
              <a:off x="3119563" y="1944828"/>
              <a:ext cx="5607" cy="796806"/>
            </a:xfrm>
            <a:prstGeom prst="curvedConnector3">
              <a:avLst>
                <a:gd name="adj1" fmla="val -1276654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8B3EA14D-A0D6-01F9-81E5-9157EBDB6FA1}"/>
                </a:ext>
              </a:extLst>
            </p:cNvPr>
            <p:cNvGrpSpPr/>
            <p:nvPr/>
          </p:nvGrpSpPr>
          <p:grpSpPr>
            <a:xfrm>
              <a:off x="3117740" y="2733229"/>
              <a:ext cx="1609623" cy="259989"/>
              <a:chOff x="722560" y="1385455"/>
              <a:chExt cx="1609623" cy="259989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F6DD6AE5-C220-57E6-6C9E-BE4C689EA815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2A79525B-FDAB-0CDF-40C8-3AD962E095B4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6CDBA824-AD26-11BC-B561-B64B2B98DECC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EA444261-9374-B81E-8D48-941BF044E6ED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4EF1C800-D04C-55BA-FD6D-43703F74B6D8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99" name="Rectangle 198">
                  <a:extLst>
                    <a:ext uri="{FF2B5EF4-FFF2-40B4-BE49-F238E27FC236}">
                      <a16:creationId xmlns:a16="http://schemas.microsoft.com/office/drawing/2014/main" id="{1922A242-D10F-3B58-46E8-357A03637D7C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80FA94AC-CA9B-2D93-F9F6-CF41B2C1763C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560ED874-5537-6B3B-D4A7-453804AD9375}"/>
                </a:ext>
              </a:extLst>
            </p:cNvPr>
            <p:cNvSpPr/>
            <p:nvPr/>
          </p:nvSpPr>
          <p:spPr>
            <a:xfrm>
              <a:off x="2593408" y="2738836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01" name="Curved Connector 200">
              <a:extLst>
                <a:ext uri="{FF2B5EF4-FFF2-40B4-BE49-F238E27FC236}">
                  <a16:creationId xmlns:a16="http://schemas.microsoft.com/office/drawing/2014/main" id="{45AFD5E1-3425-FB87-DB6B-873CFFC12F5D}"/>
                </a:ext>
              </a:extLst>
            </p:cNvPr>
            <p:cNvCxnSpPr>
              <a:cxnSpLocks/>
              <a:stCxn id="186" idx="2"/>
              <a:endCxn id="188" idx="2"/>
            </p:cNvCxnSpPr>
            <p:nvPr/>
          </p:nvCxnSpPr>
          <p:spPr>
            <a:xfrm rot="16200000" flipH="1">
              <a:off x="3387905" y="2855610"/>
              <a:ext cx="12700" cy="272474"/>
            </a:xfrm>
            <a:prstGeom prst="curvedConnector3">
              <a:avLst>
                <a:gd name="adj1" fmla="val 709094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Curved Connector 201">
              <a:extLst>
                <a:ext uri="{FF2B5EF4-FFF2-40B4-BE49-F238E27FC236}">
                  <a16:creationId xmlns:a16="http://schemas.microsoft.com/office/drawing/2014/main" id="{04B00144-2326-7DE3-0205-DF2D41557711}"/>
                </a:ext>
              </a:extLst>
            </p:cNvPr>
            <p:cNvCxnSpPr>
              <a:cxnSpLocks/>
              <a:stCxn id="186" idx="0"/>
              <a:endCxn id="200" idx="0"/>
            </p:cNvCxnSpPr>
            <p:nvPr/>
          </p:nvCxnSpPr>
          <p:spPr>
            <a:xfrm rot="16200000" flipH="1" flipV="1">
              <a:off x="2986698" y="2473866"/>
              <a:ext cx="5607" cy="524332"/>
            </a:xfrm>
            <a:prstGeom prst="curvedConnector3">
              <a:avLst>
                <a:gd name="adj1" fmla="val -1770840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6" name="Group 265">
              <a:extLst>
                <a:ext uri="{FF2B5EF4-FFF2-40B4-BE49-F238E27FC236}">
                  <a16:creationId xmlns:a16="http://schemas.microsoft.com/office/drawing/2014/main" id="{C582DEBA-460F-299D-C90E-3F2D405D067F}"/>
                </a:ext>
              </a:extLst>
            </p:cNvPr>
            <p:cNvGrpSpPr/>
            <p:nvPr/>
          </p:nvGrpSpPr>
          <p:grpSpPr>
            <a:xfrm>
              <a:off x="3113504" y="3105991"/>
              <a:ext cx="1609623" cy="259989"/>
              <a:chOff x="722560" y="1385455"/>
              <a:chExt cx="1609623" cy="259989"/>
            </a:xfrm>
          </p:grpSpPr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15EBD46B-1608-5500-A324-2EE82F4216D1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3D0C1012-04C3-07D4-D29B-457B98D23062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270" name="Rectangle 269">
                  <a:extLst>
                    <a:ext uri="{FF2B5EF4-FFF2-40B4-BE49-F238E27FC236}">
                      <a16:creationId xmlns:a16="http://schemas.microsoft.com/office/drawing/2014/main" id="{0B2FD145-33A0-90CA-E589-34BBA3AE932E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71" name="Rectangle 270">
                  <a:extLst>
                    <a:ext uri="{FF2B5EF4-FFF2-40B4-BE49-F238E27FC236}">
                      <a16:creationId xmlns:a16="http://schemas.microsoft.com/office/drawing/2014/main" id="{5E271BE8-7DC9-061F-B456-02108D3AB0A2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72" name="Rectangle 271">
                  <a:extLst>
                    <a:ext uri="{FF2B5EF4-FFF2-40B4-BE49-F238E27FC236}">
                      <a16:creationId xmlns:a16="http://schemas.microsoft.com/office/drawing/2014/main" id="{377A9EDA-EA34-F886-327A-26442D4E0498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C68B8994-3855-3159-2670-0E4BB10E897B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id="{89372510-CAC7-70A9-96E0-687FE41D7572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5A3F0751-A83F-3E65-4D91-0C8AA93F7C41}"/>
                </a:ext>
              </a:extLst>
            </p:cNvPr>
            <p:cNvSpPr/>
            <p:nvPr/>
          </p:nvSpPr>
          <p:spPr>
            <a:xfrm>
              <a:off x="2597838" y="3114743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cxnSp>
          <p:nvCxnSpPr>
            <p:cNvPr id="275" name="Curved Connector 274">
              <a:extLst>
                <a:ext uri="{FF2B5EF4-FFF2-40B4-BE49-F238E27FC236}">
                  <a16:creationId xmlns:a16="http://schemas.microsoft.com/office/drawing/2014/main" id="{4826F3E0-EC14-6ED3-73D5-9A52F5BF6438}"/>
                </a:ext>
              </a:extLst>
            </p:cNvPr>
            <p:cNvCxnSpPr>
              <a:cxnSpLocks/>
              <a:stCxn id="274" idx="2"/>
              <a:endCxn id="269" idx="2"/>
            </p:cNvCxnSpPr>
            <p:nvPr/>
          </p:nvCxnSpPr>
          <p:spPr>
            <a:xfrm rot="5400000" flipH="1" flipV="1">
              <a:off x="2985223" y="3111152"/>
              <a:ext cx="8752" cy="515666"/>
            </a:xfrm>
            <a:prstGeom prst="curvedConnector3">
              <a:avLst>
                <a:gd name="adj1" fmla="val -817882"/>
              </a:avLst>
            </a:prstGeom>
            <a:ln w="127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4A980D9-0C93-F243-6F6E-F9A33678DC36}"/>
              </a:ext>
            </a:extLst>
          </p:cNvPr>
          <p:cNvGrpSpPr/>
          <p:nvPr/>
        </p:nvGrpSpPr>
        <p:grpSpPr>
          <a:xfrm>
            <a:off x="2424694" y="3590134"/>
            <a:ext cx="2383913" cy="1221773"/>
            <a:chOff x="2424694" y="3514633"/>
            <a:chExt cx="2383913" cy="1221773"/>
          </a:xfrm>
        </p:grpSpPr>
        <p:cxnSp>
          <p:nvCxnSpPr>
            <p:cNvPr id="346" name="Straight Connector 345">
              <a:extLst>
                <a:ext uri="{FF2B5EF4-FFF2-40B4-BE49-F238E27FC236}">
                  <a16:creationId xmlns:a16="http://schemas.microsoft.com/office/drawing/2014/main" id="{A4F67530-AA8A-9C33-675A-9B31E42A4C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4694" y="3514633"/>
              <a:ext cx="2383913" cy="14960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AEFEC2D0-0D04-2FEF-135A-40D9A7F73AF7}"/>
                </a:ext>
              </a:extLst>
            </p:cNvPr>
            <p:cNvSpPr/>
            <p:nvPr/>
          </p:nvSpPr>
          <p:spPr>
            <a:xfrm>
              <a:off x="2589739" y="3699118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771FD823-4EFA-C60A-A3B7-8D3C916CB940}"/>
                </a:ext>
              </a:extLst>
            </p:cNvPr>
            <p:cNvSpPr/>
            <p:nvPr/>
          </p:nvSpPr>
          <p:spPr>
            <a:xfrm>
              <a:off x="2589739" y="4088453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5A027CCC-1453-F325-F423-865F8CF49DC0}"/>
                </a:ext>
              </a:extLst>
            </p:cNvPr>
            <p:cNvSpPr/>
            <p:nvPr/>
          </p:nvSpPr>
          <p:spPr>
            <a:xfrm>
              <a:off x="2597838" y="4477788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8E4EE4DD-AD20-05A1-2897-B3A326DAC945}"/>
                </a:ext>
              </a:extLst>
            </p:cNvPr>
            <p:cNvGrpSpPr/>
            <p:nvPr/>
          </p:nvGrpSpPr>
          <p:grpSpPr>
            <a:xfrm>
              <a:off x="3116883" y="3678005"/>
              <a:ext cx="1609623" cy="259989"/>
              <a:chOff x="722560" y="1385455"/>
              <a:chExt cx="1609623" cy="259989"/>
            </a:xfrm>
          </p:grpSpPr>
          <p:grpSp>
            <p:nvGrpSpPr>
              <p:cNvPr id="223" name="Group 222">
                <a:extLst>
                  <a:ext uri="{FF2B5EF4-FFF2-40B4-BE49-F238E27FC236}">
                    <a16:creationId xmlns:a16="http://schemas.microsoft.com/office/drawing/2014/main" id="{4B8A3AD6-2151-DDD3-A2C4-3535E036951C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25" name="Rectangle 224">
                  <a:extLst>
                    <a:ext uri="{FF2B5EF4-FFF2-40B4-BE49-F238E27FC236}">
                      <a16:creationId xmlns:a16="http://schemas.microsoft.com/office/drawing/2014/main" id="{405C56E6-B1A5-A85A-BF8A-6B76CD88090D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226" name="Rectangle 225">
                  <a:extLst>
                    <a:ext uri="{FF2B5EF4-FFF2-40B4-BE49-F238E27FC236}">
                      <a16:creationId xmlns:a16="http://schemas.microsoft.com/office/drawing/2014/main" id="{8E1206C4-5CED-8F0C-65C0-2873409DBFE3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27" name="Rectangle 226">
                  <a:extLst>
                    <a:ext uri="{FF2B5EF4-FFF2-40B4-BE49-F238E27FC236}">
                      <a16:creationId xmlns:a16="http://schemas.microsoft.com/office/drawing/2014/main" id="{BC03A699-4A2A-2F40-8DFF-56F2B81A5197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28" name="Rectangle 227">
                  <a:extLst>
                    <a:ext uri="{FF2B5EF4-FFF2-40B4-BE49-F238E27FC236}">
                      <a16:creationId xmlns:a16="http://schemas.microsoft.com/office/drawing/2014/main" id="{D194E1B8-E1BD-6B19-E8D4-68E9502196CE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82ABDD0F-27BD-0A23-C40A-31C3D82F52A2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FD360D91-B71B-017C-6BCB-FEED03E2FA7C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9299E584-A8E7-23C0-DD9F-C8C5B25F2A7A}"/>
                </a:ext>
              </a:extLst>
            </p:cNvPr>
            <p:cNvGrpSpPr/>
            <p:nvPr/>
          </p:nvGrpSpPr>
          <p:grpSpPr>
            <a:xfrm>
              <a:off x="3123323" y="4077231"/>
              <a:ext cx="1609623" cy="259989"/>
              <a:chOff x="722560" y="1385455"/>
              <a:chExt cx="1609623" cy="259989"/>
            </a:xfrm>
          </p:grpSpPr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D1CF62C9-E0C5-EEC0-7DFD-2650AC1DEF25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id="{AB6807CF-7CCE-B121-E478-020EBD780133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03942DEF-605F-8E4E-299B-8157063F5770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40C3444B-24A9-DF27-B7D8-FF754F190357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15037F33-C2FE-C1C3-8C1C-B0D0D498D4B6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E3906F54-DE56-35B7-2F44-A1F9853CF515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</p:grpSp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53B594DE-B16A-0DDF-A4A9-2A21B13D9A33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DC8C785D-23D3-A7A9-808D-B49425B5F56A}"/>
                </a:ext>
              </a:extLst>
            </p:cNvPr>
            <p:cNvGrpSpPr/>
            <p:nvPr/>
          </p:nvGrpSpPr>
          <p:grpSpPr>
            <a:xfrm>
              <a:off x="3122366" y="4462606"/>
              <a:ext cx="1609623" cy="259989"/>
              <a:chOff x="722560" y="1385455"/>
              <a:chExt cx="1609623" cy="259989"/>
            </a:xfrm>
          </p:grpSpPr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8F44FF79-C943-8556-BF86-C653709FCA7D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41" name="Rectangle 240">
                  <a:extLst>
                    <a:ext uri="{FF2B5EF4-FFF2-40B4-BE49-F238E27FC236}">
                      <a16:creationId xmlns:a16="http://schemas.microsoft.com/office/drawing/2014/main" id="{0A90E41F-1388-E907-2360-A6E144E64268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242" name="Rectangle 241">
                  <a:extLst>
                    <a:ext uri="{FF2B5EF4-FFF2-40B4-BE49-F238E27FC236}">
                      <a16:creationId xmlns:a16="http://schemas.microsoft.com/office/drawing/2014/main" id="{EA1F81A1-A7F0-DDB6-46EC-C373F159A230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43" name="Rectangle 242">
                  <a:extLst>
                    <a:ext uri="{FF2B5EF4-FFF2-40B4-BE49-F238E27FC236}">
                      <a16:creationId xmlns:a16="http://schemas.microsoft.com/office/drawing/2014/main" id="{1D6B7C78-CF30-8BE7-0994-3332DF0C3E21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3A040D9A-D733-8D11-1095-2819D6E50B00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0976AFF8-603E-11BB-47BB-AA52AC70FA1C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</p:grp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545F4E9E-461D-A44D-3A88-6817B72C0955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</p:grpSp>
        <p:cxnSp>
          <p:nvCxnSpPr>
            <p:cNvPr id="282" name="Curved Connector 281">
              <a:extLst>
                <a:ext uri="{FF2B5EF4-FFF2-40B4-BE49-F238E27FC236}">
                  <a16:creationId xmlns:a16="http://schemas.microsoft.com/office/drawing/2014/main" id="{DAF96739-664B-3CCA-082B-BD1B915C3F18}"/>
                </a:ext>
              </a:extLst>
            </p:cNvPr>
            <p:cNvCxnSpPr>
              <a:cxnSpLocks/>
              <a:stCxn id="224" idx="0"/>
              <a:endCxn id="219" idx="0"/>
            </p:cNvCxnSpPr>
            <p:nvPr/>
          </p:nvCxnSpPr>
          <p:spPr>
            <a:xfrm rot="16200000" flipH="1" flipV="1">
              <a:off x="3648252" y="2754791"/>
              <a:ext cx="19742" cy="1868912"/>
            </a:xfrm>
            <a:prstGeom prst="curvedConnector3">
              <a:avLst>
                <a:gd name="adj1" fmla="val -409376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Curved Connector 285">
              <a:extLst>
                <a:ext uri="{FF2B5EF4-FFF2-40B4-BE49-F238E27FC236}">
                  <a16:creationId xmlns:a16="http://schemas.microsoft.com/office/drawing/2014/main" id="{41AC4A9E-65BF-33DF-FD57-18159FCA4027}"/>
                </a:ext>
              </a:extLst>
            </p:cNvPr>
            <p:cNvCxnSpPr>
              <a:cxnSpLocks/>
              <a:stCxn id="237" idx="0"/>
              <a:endCxn id="220" idx="0"/>
            </p:cNvCxnSpPr>
            <p:nvPr/>
          </p:nvCxnSpPr>
          <p:spPr>
            <a:xfrm rot="16200000" flipH="1" flipV="1">
              <a:off x="3522868" y="3278030"/>
              <a:ext cx="11222" cy="1609623"/>
            </a:xfrm>
            <a:prstGeom prst="curvedConnector3">
              <a:avLst>
                <a:gd name="adj1" fmla="val -637863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Curved Connector 299">
              <a:extLst>
                <a:ext uri="{FF2B5EF4-FFF2-40B4-BE49-F238E27FC236}">
                  <a16:creationId xmlns:a16="http://schemas.microsoft.com/office/drawing/2014/main" id="{E2D779B5-D7B0-9497-42D1-D0C028B7D6BA}"/>
                </a:ext>
              </a:extLst>
            </p:cNvPr>
            <p:cNvCxnSpPr>
              <a:cxnSpLocks/>
              <a:stCxn id="237" idx="2"/>
              <a:endCxn id="232" idx="2"/>
            </p:cNvCxnSpPr>
            <p:nvPr/>
          </p:nvCxnSpPr>
          <p:spPr>
            <a:xfrm rot="16200000" flipH="1">
              <a:off x="4465469" y="4203669"/>
              <a:ext cx="1371" cy="265729"/>
            </a:xfrm>
            <a:prstGeom prst="curvedConnector3">
              <a:avLst>
                <a:gd name="adj1" fmla="val 5321152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Curved Connector 303">
              <a:extLst>
                <a:ext uri="{FF2B5EF4-FFF2-40B4-BE49-F238E27FC236}">
                  <a16:creationId xmlns:a16="http://schemas.microsoft.com/office/drawing/2014/main" id="{DCBC74FA-D865-5579-9CA0-AFE5EE44E5E2}"/>
                </a:ext>
              </a:extLst>
            </p:cNvPr>
            <p:cNvCxnSpPr>
              <a:cxnSpLocks/>
              <a:stCxn id="243" idx="2"/>
              <a:endCxn id="245" idx="2"/>
            </p:cNvCxnSpPr>
            <p:nvPr/>
          </p:nvCxnSpPr>
          <p:spPr>
            <a:xfrm rot="16200000" flipH="1">
              <a:off x="4198405" y="4587296"/>
              <a:ext cx="12700" cy="267855"/>
            </a:xfrm>
            <a:prstGeom prst="curvedConnector3">
              <a:avLst>
                <a:gd name="adj1" fmla="val 781819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Curved Connector 321">
              <a:extLst>
                <a:ext uri="{FF2B5EF4-FFF2-40B4-BE49-F238E27FC236}">
                  <a16:creationId xmlns:a16="http://schemas.microsoft.com/office/drawing/2014/main" id="{612E0A84-705E-C1F2-A018-F4EB78BAB986}"/>
                </a:ext>
              </a:extLst>
            </p:cNvPr>
            <p:cNvCxnSpPr>
              <a:cxnSpLocks/>
              <a:stCxn id="243" idx="0"/>
              <a:endCxn id="221" idx="0"/>
            </p:cNvCxnSpPr>
            <p:nvPr/>
          </p:nvCxnSpPr>
          <p:spPr>
            <a:xfrm rot="16200000" flipH="1" flipV="1">
              <a:off x="3390531" y="3803841"/>
              <a:ext cx="15182" cy="1332712"/>
            </a:xfrm>
            <a:prstGeom prst="curvedConnector3">
              <a:avLst>
                <a:gd name="adj1" fmla="val -532328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04155C4-D3CB-3ADB-3EC9-FFFCA09991E8}"/>
              </a:ext>
            </a:extLst>
          </p:cNvPr>
          <p:cNvGrpSpPr/>
          <p:nvPr/>
        </p:nvGrpSpPr>
        <p:grpSpPr>
          <a:xfrm>
            <a:off x="107194" y="1183593"/>
            <a:ext cx="2208641" cy="1393986"/>
            <a:chOff x="107194" y="1108092"/>
            <a:chExt cx="2208641" cy="139398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9C8CD4E-6AF9-59FF-9F27-A6A843AC7BBF}"/>
                </a:ext>
              </a:extLst>
            </p:cNvPr>
            <p:cNvSpPr/>
            <p:nvPr/>
          </p:nvSpPr>
          <p:spPr>
            <a:xfrm>
              <a:off x="191099" y="1482046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9C5F0E-FD24-AA15-557C-31EC82B5284A}"/>
                </a:ext>
              </a:extLst>
            </p:cNvPr>
            <p:cNvSpPr/>
            <p:nvPr/>
          </p:nvSpPr>
          <p:spPr>
            <a:xfrm>
              <a:off x="195160" y="1868782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D6F67342-97DD-E9A4-423B-93A79BA352FC}"/>
                </a:ext>
              </a:extLst>
            </p:cNvPr>
            <p:cNvGrpSpPr/>
            <p:nvPr/>
          </p:nvGrpSpPr>
          <p:grpSpPr>
            <a:xfrm>
              <a:off x="706212" y="1477427"/>
              <a:ext cx="1609623" cy="259989"/>
              <a:chOff x="722560" y="1385455"/>
              <a:chExt cx="1609623" cy="259989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24B9A1B5-06BF-146F-A857-1AFA42C3E386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717D2592-203E-53D0-B9F5-737F5B1CD7F4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BD2E6E88-F8EC-17E2-F8F6-6374221B12E4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07B4E3D0-F0D5-F9E4-BFE9-DB55E75704EA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E1B1ABA3-7D92-2902-982A-3F0DB3C12991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8CBB069A-4E37-22A0-1B09-CD42DB382CAE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584A6520-2924-CC06-0E0C-B13A18C9B7F9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B8C8769-1FE3-AADF-AF13-4A34D91305DF}"/>
                </a:ext>
              </a:extLst>
            </p:cNvPr>
            <p:cNvGrpSpPr/>
            <p:nvPr/>
          </p:nvGrpSpPr>
          <p:grpSpPr>
            <a:xfrm>
              <a:off x="706212" y="1859604"/>
              <a:ext cx="1609623" cy="259989"/>
              <a:chOff x="722560" y="1385455"/>
              <a:chExt cx="1609623" cy="259989"/>
            </a:xfrm>
          </p:grpSpPr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3FFA86A4-FEF1-8760-DFF5-CA585AEDBBB1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831C0931-9A3E-26B6-3209-265E58E6B1F0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74F16DC0-5D84-6E35-A744-0C52B819F31F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474CE381-7474-E714-55E5-7CB74007DB74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720C35D4-4E05-7193-DBE9-67572D65A052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565C6728-9B2B-C8EF-A12A-314CEEAB6105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A169209C-15D6-5DCF-88F9-FEC55FB62149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47089D2F-796A-73B9-1B23-DF8C71D11711}"/>
                </a:ext>
              </a:extLst>
            </p:cNvPr>
            <p:cNvGrpSpPr/>
            <p:nvPr/>
          </p:nvGrpSpPr>
          <p:grpSpPr>
            <a:xfrm>
              <a:off x="694496" y="2235787"/>
              <a:ext cx="1609623" cy="259989"/>
              <a:chOff x="722560" y="1385455"/>
              <a:chExt cx="1609623" cy="259989"/>
            </a:xfrm>
          </p:grpSpPr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1D20B8EA-2C8F-1EC2-F7AC-E8982A0BD6B0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13A34D46-51A1-D914-80F3-E3DBDCC6D817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DC33AFCF-77DE-C404-AB4F-BA2165FC217B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1C6513A8-AC9F-4D84-C70B-364E9B4180E2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6</a:t>
                  </a:r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5EBDDE92-FDDC-F5C3-86AC-A9C4676957E6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51547D3-C424-9447-AEA3-738768EAE247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</p:grp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367A5820-15A3-7C31-353B-78A13D70114D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</p:grp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96A99F52-3EAC-FFDE-E36D-AB5A483861FC}"/>
                </a:ext>
              </a:extLst>
            </p:cNvPr>
            <p:cNvCxnSpPr>
              <a:cxnSpLocks/>
              <a:stCxn id="7" idx="0"/>
              <a:endCxn id="25" idx="0"/>
            </p:cNvCxnSpPr>
            <p:nvPr/>
          </p:nvCxnSpPr>
          <p:spPr>
            <a:xfrm rot="16200000" flipH="1" flipV="1">
              <a:off x="716511" y="1085942"/>
              <a:ext cx="4619" cy="787587"/>
            </a:xfrm>
            <a:prstGeom prst="curvedConnector3">
              <a:avLst>
                <a:gd name="adj1" fmla="val -1749686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id="{DCA4B258-1786-6D1A-6A26-5BEE4F02FF76}"/>
                </a:ext>
              </a:extLst>
            </p:cNvPr>
            <p:cNvCxnSpPr>
              <a:cxnSpLocks/>
              <a:stCxn id="64" idx="2"/>
              <a:endCxn id="65" idx="2"/>
            </p:cNvCxnSpPr>
            <p:nvPr/>
          </p:nvCxnSpPr>
          <p:spPr>
            <a:xfrm rot="16200000" flipH="1">
              <a:off x="976377" y="1981985"/>
              <a:ext cx="12700" cy="272474"/>
            </a:xfrm>
            <a:prstGeom prst="curvedConnector3">
              <a:avLst>
                <a:gd name="adj1" fmla="val 709094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urved Connector 28">
              <a:extLst>
                <a:ext uri="{FF2B5EF4-FFF2-40B4-BE49-F238E27FC236}">
                  <a16:creationId xmlns:a16="http://schemas.microsoft.com/office/drawing/2014/main" id="{25B71DE4-8E65-3A0E-1FCC-C738AEDD7181}"/>
                </a:ext>
              </a:extLst>
            </p:cNvPr>
            <p:cNvCxnSpPr>
              <a:cxnSpLocks/>
              <a:stCxn id="64" idx="0"/>
              <a:endCxn id="26" idx="0"/>
            </p:cNvCxnSpPr>
            <p:nvPr/>
          </p:nvCxnSpPr>
          <p:spPr>
            <a:xfrm rot="16200000" flipH="1" flipV="1">
              <a:off x="580025" y="1608667"/>
              <a:ext cx="9178" cy="511052"/>
            </a:xfrm>
            <a:prstGeom prst="curvedConnector3">
              <a:avLst>
                <a:gd name="adj1" fmla="val -880573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urved Connector 31">
              <a:extLst>
                <a:ext uri="{FF2B5EF4-FFF2-40B4-BE49-F238E27FC236}">
                  <a16:creationId xmlns:a16="http://schemas.microsoft.com/office/drawing/2014/main" id="{2B373127-3713-5E2C-5CA1-3F5161996895}"/>
                </a:ext>
              </a:extLst>
            </p:cNvPr>
            <p:cNvCxnSpPr>
              <a:cxnSpLocks/>
              <a:stCxn id="37" idx="2"/>
              <a:endCxn id="78" idx="2"/>
            </p:cNvCxnSpPr>
            <p:nvPr/>
          </p:nvCxnSpPr>
          <p:spPr>
            <a:xfrm rot="5400000" flipH="1" flipV="1">
              <a:off x="568390" y="2242045"/>
              <a:ext cx="7673" cy="512393"/>
            </a:xfrm>
            <a:prstGeom prst="curvedConnector3">
              <a:avLst>
                <a:gd name="adj1" fmla="val -932895"/>
              </a:avLst>
            </a:prstGeom>
            <a:ln w="127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78A88D7-BFDC-FEFF-69BF-566FD49557F2}"/>
                </a:ext>
              </a:extLst>
            </p:cNvPr>
            <p:cNvSpPr/>
            <p:nvPr/>
          </p:nvSpPr>
          <p:spPr>
            <a:xfrm>
              <a:off x="182103" y="2243460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0996C888-6784-3C83-F043-D76E2848B36B}"/>
                </a:ext>
              </a:extLst>
            </p:cNvPr>
            <p:cNvSpPr txBox="1"/>
            <p:nvPr/>
          </p:nvSpPr>
          <p:spPr>
            <a:xfrm>
              <a:off x="107194" y="1108092"/>
              <a:ext cx="4995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5B9BD5">
                      <a:lumMod val="75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key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963E69-E59D-214A-DBDF-72BE490EB19C}"/>
              </a:ext>
            </a:extLst>
          </p:cNvPr>
          <p:cNvGrpSpPr/>
          <p:nvPr/>
        </p:nvGrpSpPr>
        <p:grpSpPr>
          <a:xfrm>
            <a:off x="4808997" y="3727181"/>
            <a:ext cx="2021089" cy="794722"/>
            <a:chOff x="4808997" y="3651680"/>
            <a:chExt cx="2021089" cy="794722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C284D2E7-A26D-0ECD-172F-960E299EDFD5}"/>
                </a:ext>
              </a:extLst>
            </p:cNvPr>
            <p:cNvSpPr/>
            <p:nvPr/>
          </p:nvSpPr>
          <p:spPr>
            <a:xfrm>
              <a:off x="4842163" y="3659332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99E519DF-786D-5630-AB74-2DFF12C5AFDE}"/>
                </a:ext>
              </a:extLst>
            </p:cNvPr>
            <p:cNvGrpSpPr/>
            <p:nvPr/>
          </p:nvGrpSpPr>
          <p:grpSpPr>
            <a:xfrm>
              <a:off x="5208560" y="3651681"/>
              <a:ext cx="1609623" cy="259989"/>
              <a:chOff x="722560" y="1385455"/>
              <a:chExt cx="1609623" cy="259989"/>
            </a:xfrm>
          </p:grpSpPr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1B11DC74-093F-3270-98A6-C0A3EFA41B9D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id="{A634FEA0-00F5-C5FF-BE34-ABEC55F89E2C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C350A591-FF03-3AF3-DD63-4AD2214D2473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FE9D7E0F-BFD2-6BE9-1BF6-B2F486EB4CD8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53" name="Rectangle 252">
                  <a:extLst>
                    <a:ext uri="{FF2B5EF4-FFF2-40B4-BE49-F238E27FC236}">
                      <a16:creationId xmlns:a16="http://schemas.microsoft.com/office/drawing/2014/main" id="{2889A7BE-34DF-AED0-BD92-C8333736CE69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54" name="Rectangle 253">
                  <a:extLst>
                    <a:ext uri="{FF2B5EF4-FFF2-40B4-BE49-F238E27FC236}">
                      <a16:creationId xmlns:a16="http://schemas.microsoft.com/office/drawing/2014/main" id="{5F57CCCA-5125-D0C1-4124-71A4BE5C30E3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</p:grpSp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AC62ADD9-9E19-2C35-F938-CAC2489E0F41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</p:grp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F36F24B5-D892-3827-378F-DF60CD7A54D4}"/>
                </a:ext>
              </a:extLst>
            </p:cNvPr>
            <p:cNvSpPr/>
            <p:nvPr/>
          </p:nvSpPr>
          <p:spPr>
            <a:xfrm>
              <a:off x="4842162" y="4065689"/>
              <a:ext cx="267855" cy="25861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grpSp>
          <p:nvGrpSpPr>
            <p:cNvPr id="256" name="Group 255">
              <a:extLst>
                <a:ext uri="{FF2B5EF4-FFF2-40B4-BE49-F238E27FC236}">
                  <a16:creationId xmlns:a16="http://schemas.microsoft.com/office/drawing/2014/main" id="{2A4AB0FD-ED6D-085E-3DF1-72FD3B989F2E}"/>
                </a:ext>
              </a:extLst>
            </p:cNvPr>
            <p:cNvGrpSpPr/>
            <p:nvPr/>
          </p:nvGrpSpPr>
          <p:grpSpPr>
            <a:xfrm>
              <a:off x="5219233" y="4040045"/>
              <a:ext cx="1609623" cy="259989"/>
              <a:chOff x="722560" y="1385455"/>
              <a:chExt cx="1609623" cy="259989"/>
            </a:xfrm>
          </p:grpSpPr>
          <p:grpSp>
            <p:nvGrpSpPr>
              <p:cNvPr id="257" name="Group 256">
                <a:extLst>
                  <a:ext uri="{FF2B5EF4-FFF2-40B4-BE49-F238E27FC236}">
                    <a16:creationId xmlns:a16="http://schemas.microsoft.com/office/drawing/2014/main" id="{422E694F-8BC3-D84C-7C33-498B57F95DC3}"/>
                  </a:ext>
                </a:extLst>
              </p:cNvPr>
              <p:cNvGrpSpPr/>
              <p:nvPr/>
            </p:nvGrpSpPr>
            <p:grpSpPr>
              <a:xfrm>
                <a:off x="722560" y="1385455"/>
                <a:ext cx="1343894" cy="258618"/>
                <a:chOff x="1681018" y="1459346"/>
                <a:chExt cx="1343894" cy="258618"/>
              </a:xfrm>
            </p:grpSpPr>
            <p:sp>
              <p:nvSpPr>
                <p:cNvPr id="259" name="Rectangle 258">
                  <a:extLst>
                    <a:ext uri="{FF2B5EF4-FFF2-40B4-BE49-F238E27FC236}">
                      <a16:creationId xmlns:a16="http://schemas.microsoft.com/office/drawing/2014/main" id="{88368AFE-2F4C-AAE8-605A-D1EB032815D5}"/>
                    </a:ext>
                  </a:extLst>
                </p:cNvPr>
                <p:cNvSpPr/>
                <p:nvPr/>
              </p:nvSpPr>
              <p:spPr>
                <a:xfrm>
                  <a:off x="1681018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261" name="Rectangle 260">
                  <a:extLst>
                    <a:ext uri="{FF2B5EF4-FFF2-40B4-BE49-F238E27FC236}">
                      <a16:creationId xmlns:a16="http://schemas.microsoft.com/office/drawing/2014/main" id="{58194F7F-B386-D964-C713-B6BDB15C62CB}"/>
                    </a:ext>
                  </a:extLst>
                </p:cNvPr>
                <p:cNvSpPr/>
                <p:nvPr/>
              </p:nvSpPr>
              <p:spPr>
                <a:xfrm>
                  <a:off x="195349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0C49B8C6-6426-ED74-BA9B-9092BB86E760}"/>
                    </a:ext>
                  </a:extLst>
                </p:cNvPr>
                <p:cNvSpPr/>
                <p:nvPr/>
              </p:nvSpPr>
              <p:spPr>
                <a:xfrm>
                  <a:off x="2489202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264" name="Rectangle 263">
                  <a:extLst>
                    <a:ext uri="{FF2B5EF4-FFF2-40B4-BE49-F238E27FC236}">
                      <a16:creationId xmlns:a16="http://schemas.microsoft.com/office/drawing/2014/main" id="{767D118D-19A0-2387-7CB0-5AA062B52348}"/>
                    </a:ext>
                  </a:extLst>
                </p:cNvPr>
                <p:cNvSpPr/>
                <p:nvPr/>
              </p:nvSpPr>
              <p:spPr>
                <a:xfrm>
                  <a:off x="2221347" y="1459346"/>
                  <a:ext cx="267855" cy="258618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FBBCAB0E-90A9-BDD3-F530-48606601107F}"/>
                    </a:ext>
                  </a:extLst>
                </p:cNvPr>
                <p:cNvSpPr/>
                <p:nvPr/>
              </p:nvSpPr>
              <p:spPr>
                <a:xfrm>
                  <a:off x="2757057" y="1459346"/>
                  <a:ext cx="267855" cy="258618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5</a:t>
                  </a:r>
                </a:p>
              </p:txBody>
            </p:sp>
          </p:grpSp>
          <p:sp>
            <p:nvSpPr>
              <p:cNvPr id="258" name="Rectangle 257">
                <a:extLst>
                  <a:ext uri="{FF2B5EF4-FFF2-40B4-BE49-F238E27FC236}">
                    <a16:creationId xmlns:a16="http://schemas.microsoft.com/office/drawing/2014/main" id="{9893017D-A6A0-0A8E-CDD8-089EC0E823C8}"/>
                  </a:ext>
                </a:extLst>
              </p:cNvPr>
              <p:cNvSpPr/>
              <p:nvPr/>
            </p:nvSpPr>
            <p:spPr>
              <a:xfrm>
                <a:off x="2064328" y="1386826"/>
                <a:ext cx="267855" cy="258618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</p:grpSp>
        <p:cxnSp>
          <p:nvCxnSpPr>
            <p:cNvPr id="317" name="Curved Connector 316">
              <a:extLst>
                <a:ext uri="{FF2B5EF4-FFF2-40B4-BE49-F238E27FC236}">
                  <a16:creationId xmlns:a16="http://schemas.microsoft.com/office/drawing/2014/main" id="{8A099CF4-6CC1-61B7-2135-4E3626F5C6D0}"/>
                </a:ext>
              </a:extLst>
            </p:cNvPr>
            <p:cNvCxnSpPr>
              <a:cxnSpLocks/>
              <a:stCxn id="253" idx="2"/>
              <a:endCxn id="252" idx="2"/>
            </p:cNvCxnSpPr>
            <p:nvPr/>
          </p:nvCxnSpPr>
          <p:spPr>
            <a:xfrm rot="16200000" flipH="1">
              <a:off x="6016744" y="3776371"/>
              <a:ext cx="12700" cy="267855"/>
            </a:xfrm>
            <a:prstGeom prst="curvedConnector3">
              <a:avLst>
                <a:gd name="adj1" fmla="val 636362"/>
              </a:avLst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Curved Connector 333">
              <a:extLst>
                <a:ext uri="{FF2B5EF4-FFF2-40B4-BE49-F238E27FC236}">
                  <a16:creationId xmlns:a16="http://schemas.microsoft.com/office/drawing/2014/main" id="{2D18B78D-7F67-C6B4-03E5-2BE23F35DA98}"/>
                </a:ext>
              </a:extLst>
            </p:cNvPr>
            <p:cNvCxnSpPr>
              <a:cxnSpLocks/>
              <a:stCxn id="253" idx="0"/>
              <a:endCxn id="246" idx="0"/>
            </p:cNvCxnSpPr>
            <p:nvPr/>
          </p:nvCxnSpPr>
          <p:spPr>
            <a:xfrm rot="16200000" flipH="1" flipV="1">
              <a:off x="5425628" y="3202143"/>
              <a:ext cx="7651" cy="906726"/>
            </a:xfrm>
            <a:prstGeom prst="curvedConnector3">
              <a:avLst>
                <a:gd name="adj1" fmla="val -1297752"/>
              </a:avLst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Curved Connector 361">
              <a:extLst>
                <a:ext uri="{FF2B5EF4-FFF2-40B4-BE49-F238E27FC236}">
                  <a16:creationId xmlns:a16="http://schemas.microsoft.com/office/drawing/2014/main" id="{C1BCC9F8-0386-9621-CD49-28439DD86E3F}"/>
                </a:ext>
              </a:extLst>
            </p:cNvPr>
            <p:cNvCxnSpPr>
              <a:cxnSpLocks/>
              <a:stCxn id="255" idx="2"/>
              <a:endCxn id="264" idx="2"/>
            </p:cNvCxnSpPr>
            <p:nvPr/>
          </p:nvCxnSpPr>
          <p:spPr>
            <a:xfrm rot="5400000" flipH="1" flipV="1">
              <a:off x="5421968" y="3852785"/>
              <a:ext cx="25644" cy="917400"/>
            </a:xfrm>
            <a:prstGeom prst="curvedConnector3">
              <a:avLst>
                <a:gd name="adj1" fmla="val -279134"/>
              </a:avLst>
            </a:prstGeom>
            <a:ln w="12700">
              <a:solidFill>
                <a:schemeClr val="accent6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F0217D39-5666-5D5C-D0EF-09DE2A27DFF4}"/>
                </a:ext>
              </a:extLst>
            </p:cNvPr>
            <p:cNvCxnSpPr>
              <a:cxnSpLocks/>
            </p:cNvCxnSpPr>
            <p:nvPr/>
          </p:nvCxnSpPr>
          <p:spPr>
            <a:xfrm>
              <a:off x="4808997" y="4439573"/>
              <a:ext cx="2021089" cy="6829"/>
            </a:xfrm>
            <a:prstGeom prst="line">
              <a:avLst/>
            </a:prstGeom>
            <a:ln w="2857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22" name="object 2">
            <a:extLst>
              <a:ext uri="{FF2B5EF4-FFF2-40B4-BE49-F238E27FC236}">
                <a16:creationId xmlns:a16="http://schemas.microsoft.com/office/drawing/2014/main" id="{EC0F64C4-5EB1-6086-43A9-33DCF2D095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669" y="744632"/>
            <a:ext cx="6652386" cy="349006"/>
          </a:xfrm>
          <a:prstGeom prst="rect">
            <a:avLst/>
          </a:prstGeom>
        </p:spPr>
        <p:txBody>
          <a:bodyPr vert="horz" wrap="square" lIns="0" tIns="6160" rIns="0" bIns="0" rtlCol="0" anchor="ctr">
            <a:spAutoFit/>
          </a:bodyPr>
          <a:lstStyle/>
          <a:p>
            <a:r>
              <a:rPr lang="en-IN" sz="2400"/>
              <a:t>First Algorithm: Insertion Sort</a:t>
            </a:r>
          </a:p>
        </p:txBody>
      </p:sp>
    </p:spTree>
    <p:extLst>
      <p:ext uri="{BB962C8B-B14F-4D97-AF65-F5344CB8AC3E}">
        <p14:creationId xmlns:p14="http://schemas.microsoft.com/office/powerpoint/2010/main" val="233491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nter4AITemplate" id="{0D5693AE-206D-E541-A370-EAE42AF6800D}" vid="{4B2C9114-E5EC-7D4A-AE95-EC178593E7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36226</TotalTime>
  <Words>807</Words>
  <Application>Microsoft Macintosh PowerPoint</Application>
  <PresentationFormat>Custom</PresentationFormat>
  <Paragraphs>230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Cambria Math</vt:lpstr>
      <vt:lpstr>Segoe UI</vt:lpstr>
      <vt:lpstr>Office Theme</vt:lpstr>
      <vt:lpstr>Algorithms</vt:lpstr>
      <vt:lpstr>Course Information</vt:lpstr>
      <vt:lpstr>What are algorithms?</vt:lpstr>
      <vt:lpstr>Why is the study of algorithms worthwhile?</vt:lpstr>
      <vt:lpstr>Why is the study of algorithms worthwhile?</vt:lpstr>
      <vt:lpstr>Why is the study of algorithms worthwhile?</vt:lpstr>
      <vt:lpstr>Why is the study of algorithms worthwhile?</vt:lpstr>
      <vt:lpstr>Why is the study of algorithms worthwhile?</vt:lpstr>
      <vt:lpstr>First Algorithm: Insertion Sort</vt:lpstr>
      <vt:lpstr>First Pseudocode: Insertion Sort</vt:lpstr>
      <vt:lpstr>First Pseudocode: Insertion Sort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Foundations and Applications</dc:title>
  <dc:creator>Das, Abir</dc:creator>
  <cp:lastModifiedBy>Abd Ul Hadi Mohammed ALIADI</cp:lastModifiedBy>
  <cp:revision>651</cp:revision>
  <cp:lastPrinted>2019-07-16T19:24:24Z</cp:lastPrinted>
  <dcterms:created xsi:type="dcterms:W3CDTF">2019-01-13T09:33:50Z</dcterms:created>
  <dcterms:modified xsi:type="dcterms:W3CDTF">2025-10-01T19:22:19Z</dcterms:modified>
</cp:coreProperties>
</file>